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9"/>
  </p:notesMasterIdLst>
  <p:handoutMasterIdLst>
    <p:handoutMasterId r:id="rId30"/>
  </p:handoutMasterIdLst>
  <p:sldIdLst>
    <p:sldId id="630" r:id="rId5"/>
    <p:sldId id="659" r:id="rId6"/>
    <p:sldId id="634" r:id="rId7"/>
    <p:sldId id="636" r:id="rId8"/>
    <p:sldId id="660" r:id="rId9"/>
    <p:sldId id="645" r:id="rId10"/>
    <p:sldId id="669" r:id="rId11"/>
    <p:sldId id="661" r:id="rId12"/>
    <p:sldId id="662" r:id="rId13"/>
    <p:sldId id="653" r:id="rId14"/>
    <p:sldId id="649" r:id="rId15"/>
    <p:sldId id="658" r:id="rId16"/>
    <p:sldId id="668" r:id="rId17"/>
    <p:sldId id="9173" r:id="rId18"/>
    <p:sldId id="664" r:id="rId19"/>
    <p:sldId id="648" r:id="rId20"/>
    <p:sldId id="670" r:id="rId21"/>
    <p:sldId id="655" r:id="rId22"/>
    <p:sldId id="666" r:id="rId23"/>
    <p:sldId id="673" r:id="rId24"/>
    <p:sldId id="657" r:id="rId25"/>
    <p:sldId id="633" r:id="rId26"/>
    <p:sldId id="671" r:id="rId27"/>
    <p:sldId id="9191" r:id="rId28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D491D3-7746-4EB7-B20E-8E88E11A5B78}" v="2" dt="2025-05-29T16:12:14.0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471" autoAdjust="0"/>
    <p:restoredTop sz="72057" autoAdjust="0"/>
  </p:normalViewPr>
  <p:slideViewPr>
    <p:cSldViewPr>
      <p:cViewPr varScale="1">
        <p:scale>
          <a:sx n="86" d="100"/>
          <a:sy n="86" d="100"/>
        </p:scale>
        <p:origin x="306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C9E5B8-4E53-4C51-BFAD-0E02D0D99730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7CB04F9-4C25-44BC-9B5F-519E7891CF87}">
      <dgm:prSet/>
      <dgm:spPr/>
      <dgm:t>
        <a:bodyPr/>
        <a:lstStyle/>
        <a:p>
          <a:r>
            <a:rPr lang="en-US" u="sng" dirty="0"/>
            <a:t>All</a:t>
          </a:r>
          <a:r>
            <a:rPr lang="en-US" dirty="0"/>
            <a:t> your time obligations</a:t>
          </a:r>
        </a:p>
      </dgm:t>
    </dgm:pt>
    <dgm:pt modelId="{F3BA92DD-876E-4575-B2AF-6520521D4B5D}" type="parTrans" cxnId="{E824A7BD-0CAD-41AF-9BB9-71FE57CF2832}">
      <dgm:prSet/>
      <dgm:spPr/>
      <dgm:t>
        <a:bodyPr/>
        <a:lstStyle/>
        <a:p>
          <a:endParaRPr lang="en-US"/>
        </a:p>
      </dgm:t>
    </dgm:pt>
    <dgm:pt modelId="{92E27C5B-68CB-4131-91D2-A7E254CB51EB}" type="sibTrans" cxnId="{E824A7BD-0CAD-41AF-9BB9-71FE57CF2832}">
      <dgm:prSet/>
      <dgm:spPr/>
      <dgm:t>
        <a:bodyPr/>
        <a:lstStyle/>
        <a:p>
          <a:endParaRPr lang="en-US"/>
        </a:p>
      </dgm:t>
    </dgm:pt>
    <dgm:pt modelId="{D0568658-F483-473F-A1D9-31AF84660391}">
      <dgm:prSet/>
      <dgm:spPr/>
      <dgm:t>
        <a:bodyPr/>
        <a:lstStyle/>
        <a:p>
          <a:r>
            <a:rPr lang="en-US" dirty="0"/>
            <a:t>Start and stop dates for the year, season</a:t>
          </a:r>
        </a:p>
      </dgm:t>
    </dgm:pt>
    <dgm:pt modelId="{78BE968F-BDB1-4B1D-A63F-CC1CA3DF7580}" type="parTrans" cxnId="{8758F90D-23E0-42AF-AF74-22A424EDEA0C}">
      <dgm:prSet/>
      <dgm:spPr/>
      <dgm:t>
        <a:bodyPr/>
        <a:lstStyle/>
        <a:p>
          <a:endParaRPr lang="en-US"/>
        </a:p>
      </dgm:t>
    </dgm:pt>
    <dgm:pt modelId="{E54D04AE-221B-44A1-B149-2B79A72B693C}" type="sibTrans" cxnId="{8758F90D-23E0-42AF-AF74-22A424EDEA0C}">
      <dgm:prSet/>
      <dgm:spPr/>
      <dgm:t>
        <a:bodyPr/>
        <a:lstStyle/>
        <a:p>
          <a:endParaRPr lang="en-US"/>
        </a:p>
      </dgm:t>
    </dgm:pt>
    <dgm:pt modelId="{1BF88FFA-74F7-446C-A7E0-5E5B9DC35986}">
      <dgm:prSet/>
      <dgm:spPr/>
      <dgm:t>
        <a:bodyPr/>
        <a:lstStyle/>
        <a:p>
          <a:r>
            <a:rPr lang="en-US" dirty="0"/>
            <a:t>Who can provide services? Is it just you?</a:t>
          </a:r>
        </a:p>
      </dgm:t>
    </dgm:pt>
    <dgm:pt modelId="{AF0E7530-5329-4EC9-8945-B61F9CC352B6}" type="parTrans" cxnId="{46E110F9-2768-4619-B8BC-59C7B199C1E2}">
      <dgm:prSet/>
      <dgm:spPr/>
      <dgm:t>
        <a:bodyPr/>
        <a:lstStyle/>
        <a:p>
          <a:endParaRPr lang="en-US"/>
        </a:p>
      </dgm:t>
    </dgm:pt>
    <dgm:pt modelId="{EFE4437A-4EC0-4C4E-9E0E-1293863A2D71}" type="sibTrans" cxnId="{46E110F9-2768-4619-B8BC-59C7B199C1E2}">
      <dgm:prSet/>
      <dgm:spPr/>
      <dgm:t>
        <a:bodyPr/>
        <a:lstStyle/>
        <a:p>
          <a:endParaRPr lang="en-US"/>
        </a:p>
      </dgm:t>
    </dgm:pt>
    <dgm:pt modelId="{A348DE47-35AE-4ED1-B670-23C6291A1CA6}">
      <dgm:prSet/>
      <dgm:spPr/>
      <dgm:t>
        <a:bodyPr/>
        <a:lstStyle/>
        <a:p>
          <a:r>
            <a:rPr lang="en-US"/>
            <a:t>Malpractice limitations / riders</a:t>
          </a:r>
        </a:p>
      </dgm:t>
    </dgm:pt>
    <dgm:pt modelId="{8759C4EC-FE36-44DC-B17C-C956E0B96D78}" type="parTrans" cxnId="{FB95F5E5-3C31-4611-8AC3-2BB4FA70E2D9}">
      <dgm:prSet/>
      <dgm:spPr/>
      <dgm:t>
        <a:bodyPr/>
        <a:lstStyle/>
        <a:p>
          <a:endParaRPr lang="en-US"/>
        </a:p>
      </dgm:t>
    </dgm:pt>
    <dgm:pt modelId="{B2A621D6-1380-4CAC-BB68-FFE9F6FF5EF2}" type="sibTrans" cxnId="{FB95F5E5-3C31-4611-8AC3-2BB4FA70E2D9}">
      <dgm:prSet/>
      <dgm:spPr/>
      <dgm:t>
        <a:bodyPr/>
        <a:lstStyle/>
        <a:p>
          <a:endParaRPr lang="en-US"/>
        </a:p>
      </dgm:t>
    </dgm:pt>
    <dgm:pt modelId="{2A907D8F-7B37-46F5-A69C-CE8E3000230E}">
      <dgm:prSet/>
      <dgm:spPr/>
      <dgm:t>
        <a:bodyPr/>
        <a:lstStyle/>
        <a:p>
          <a:r>
            <a:rPr lang="en-US" dirty="0"/>
            <a:t>When and where you cover</a:t>
          </a:r>
        </a:p>
        <a:p>
          <a:endParaRPr lang="en-US" dirty="0"/>
        </a:p>
      </dgm:t>
    </dgm:pt>
    <dgm:pt modelId="{98D796E5-B049-4A2A-84D7-1716CFABB1C0}" type="parTrans" cxnId="{A56F911D-7C36-49D7-9713-F0CE7E245307}">
      <dgm:prSet/>
      <dgm:spPr/>
      <dgm:t>
        <a:bodyPr/>
        <a:lstStyle/>
        <a:p>
          <a:endParaRPr lang="en-US"/>
        </a:p>
      </dgm:t>
    </dgm:pt>
    <dgm:pt modelId="{B1505071-7E80-45DC-840A-BF5C0B2F3AFB}" type="sibTrans" cxnId="{A56F911D-7C36-49D7-9713-F0CE7E245307}">
      <dgm:prSet/>
      <dgm:spPr/>
      <dgm:t>
        <a:bodyPr/>
        <a:lstStyle/>
        <a:p>
          <a:endParaRPr lang="en-US"/>
        </a:p>
      </dgm:t>
    </dgm:pt>
    <dgm:pt modelId="{32438FD1-3258-47CA-8A59-0124BBED51EA}" type="pres">
      <dgm:prSet presAssocID="{1BC9E5B8-4E53-4C51-BFAD-0E02D0D99730}" presName="diagram" presStyleCnt="0">
        <dgm:presLayoutVars>
          <dgm:dir/>
          <dgm:resizeHandles val="exact"/>
        </dgm:presLayoutVars>
      </dgm:prSet>
      <dgm:spPr/>
    </dgm:pt>
    <dgm:pt modelId="{D32BD079-AD19-4D79-ADBB-AF9BEE3481DC}" type="pres">
      <dgm:prSet presAssocID="{77CB04F9-4C25-44BC-9B5F-519E7891CF87}" presName="node" presStyleLbl="node1" presStyleIdx="0" presStyleCnt="5">
        <dgm:presLayoutVars>
          <dgm:bulletEnabled val="1"/>
        </dgm:presLayoutVars>
      </dgm:prSet>
      <dgm:spPr/>
    </dgm:pt>
    <dgm:pt modelId="{0FB2D223-E160-4EAE-8522-1FEA43F09EC0}" type="pres">
      <dgm:prSet presAssocID="{92E27C5B-68CB-4131-91D2-A7E254CB51EB}" presName="sibTrans" presStyleCnt="0"/>
      <dgm:spPr/>
    </dgm:pt>
    <dgm:pt modelId="{ADA070DB-46FA-4F5D-89CB-4B48DB356A5B}" type="pres">
      <dgm:prSet presAssocID="{D0568658-F483-473F-A1D9-31AF84660391}" presName="node" presStyleLbl="node1" presStyleIdx="1" presStyleCnt="5">
        <dgm:presLayoutVars>
          <dgm:bulletEnabled val="1"/>
        </dgm:presLayoutVars>
      </dgm:prSet>
      <dgm:spPr/>
    </dgm:pt>
    <dgm:pt modelId="{504EFA3D-9728-4B26-9E35-6CBF9B925D99}" type="pres">
      <dgm:prSet presAssocID="{E54D04AE-221B-44A1-B149-2B79A72B693C}" presName="sibTrans" presStyleCnt="0"/>
      <dgm:spPr/>
    </dgm:pt>
    <dgm:pt modelId="{EB93775B-09D5-412F-B795-C131E2DFDB01}" type="pres">
      <dgm:prSet presAssocID="{1BF88FFA-74F7-446C-A7E0-5E5B9DC35986}" presName="node" presStyleLbl="node1" presStyleIdx="2" presStyleCnt="5">
        <dgm:presLayoutVars>
          <dgm:bulletEnabled val="1"/>
        </dgm:presLayoutVars>
      </dgm:prSet>
      <dgm:spPr/>
    </dgm:pt>
    <dgm:pt modelId="{337D5DAC-6A8B-414F-A245-424415BE7F63}" type="pres">
      <dgm:prSet presAssocID="{EFE4437A-4EC0-4C4E-9E0E-1293863A2D71}" presName="sibTrans" presStyleCnt="0"/>
      <dgm:spPr/>
    </dgm:pt>
    <dgm:pt modelId="{ECFE9421-E1A3-4FB2-AFE6-5365062B3A52}" type="pres">
      <dgm:prSet presAssocID="{A348DE47-35AE-4ED1-B670-23C6291A1CA6}" presName="node" presStyleLbl="node1" presStyleIdx="3" presStyleCnt="5">
        <dgm:presLayoutVars>
          <dgm:bulletEnabled val="1"/>
        </dgm:presLayoutVars>
      </dgm:prSet>
      <dgm:spPr/>
    </dgm:pt>
    <dgm:pt modelId="{CE18522E-BCC0-44B3-8023-76E760D1E45D}" type="pres">
      <dgm:prSet presAssocID="{B2A621D6-1380-4CAC-BB68-FFE9F6FF5EF2}" presName="sibTrans" presStyleCnt="0"/>
      <dgm:spPr/>
    </dgm:pt>
    <dgm:pt modelId="{07776DB1-5076-4724-ADF2-C6F118ED7F04}" type="pres">
      <dgm:prSet presAssocID="{2A907D8F-7B37-46F5-A69C-CE8E3000230E}" presName="node" presStyleLbl="node1" presStyleIdx="4" presStyleCnt="5">
        <dgm:presLayoutVars>
          <dgm:bulletEnabled val="1"/>
        </dgm:presLayoutVars>
      </dgm:prSet>
      <dgm:spPr/>
    </dgm:pt>
  </dgm:ptLst>
  <dgm:cxnLst>
    <dgm:cxn modelId="{8758F90D-23E0-42AF-AF74-22A424EDEA0C}" srcId="{1BC9E5B8-4E53-4C51-BFAD-0E02D0D99730}" destId="{D0568658-F483-473F-A1D9-31AF84660391}" srcOrd="1" destOrd="0" parTransId="{78BE968F-BDB1-4B1D-A63F-CC1CA3DF7580}" sibTransId="{E54D04AE-221B-44A1-B149-2B79A72B693C}"/>
    <dgm:cxn modelId="{A56F911D-7C36-49D7-9713-F0CE7E245307}" srcId="{1BC9E5B8-4E53-4C51-BFAD-0E02D0D99730}" destId="{2A907D8F-7B37-46F5-A69C-CE8E3000230E}" srcOrd="4" destOrd="0" parTransId="{98D796E5-B049-4A2A-84D7-1716CFABB1C0}" sibTransId="{B1505071-7E80-45DC-840A-BF5C0B2F3AFB}"/>
    <dgm:cxn modelId="{91C0E424-1AED-4B77-AD68-573175D78F39}" type="presOf" srcId="{1BC9E5B8-4E53-4C51-BFAD-0E02D0D99730}" destId="{32438FD1-3258-47CA-8A59-0124BBED51EA}" srcOrd="0" destOrd="0" presId="urn:microsoft.com/office/officeart/2005/8/layout/default"/>
    <dgm:cxn modelId="{8730CA2B-BDA6-4EEA-91DC-EDBF0BDF37C3}" type="presOf" srcId="{D0568658-F483-473F-A1D9-31AF84660391}" destId="{ADA070DB-46FA-4F5D-89CB-4B48DB356A5B}" srcOrd="0" destOrd="0" presId="urn:microsoft.com/office/officeart/2005/8/layout/default"/>
    <dgm:cxn modelId="{ED17D038-5E29-48FD-9883-8CB8090CC0FF}" type="presOf" srcId="{1BF88FFA-74F7-446C-A7E0-5E5B9DC35986}" destId="{EB93775B-09D5-412F-B795-C131E2DFDB01}" srcOrd="0" destOrd="0" presId="urn:microsoft.com/office/officeart/2005/8/layout/default"/>
    <dgm:cxn modelId="{1B9F9944-2E67-4E82-8502-7E44933887B2}" type="presOf" srcId="{2A907D8F-7B37-46F5-A69C-CE8E3000230E}" destId="{07776DB1-5076-4724-ADF2-C6F118ED7F04}" srcOrd="0" destOrd="0" presId="urn:microsoft.com/office/officeart/2005/8/layout/default"/>
    <dgm:cxn modelId="{6CC8B967-1BF3-46C8-92C6-DDDDAC36789C}" type="presOf" srcId="{77CB04F9-4C25-44BC-9B5F-519E7891CF87}" destId="{D32BD079-AD19-4D79-ADBB-AF9BEE3481DC}" srcOrd="0" destOrd="0" presId="urn:microsoft.com/office/officeart/2005/8/layout/default"/>
    <dgm:cxn modelId="{E824A7BD-0CAD-41AF-9BB9-71FE57CF2832}" srcId="{1BC9E5B8-4E53-4C51-BFAD-0E02D0D99730}" destId="{77CB04F9-4C25-44BC-9B5F-519E7891CF87}" srcOrd="0" destOrd="0" parTransId="{F3BA92DD-876E-4575-B2AF-6520521D4B5D}" sibTransId="{92E27C5B-68CB-4131-91D2-A7E254CB51EB}"/>
    <dgm:cxn modelId="{540922E4-E27C-4B65-8314-E4C3A2470F80}" type="presOf" srcId="{A348DE47-35AE-4ED1-B670-23C6291A1CA6}" destId="{ECFE9421-E1A3-4FB2-AFE6-5365062B3A52}" srcOrd="0" destOrd="0" presId="urn:microsoft.com/office/officeart/2005/8/layout/default"/>
    <dgm:cxn modelId="{FB95F5E5-3C31-4611-8AC3-2BB4FA70E2D9}" srcId="{1BC9E5B8-4E53-4C51-BFAD-0E02D0D99730}" destId="{A348DE47-35AE-4ED1-B670-23C6291A1CA6}" srcOrd="3" destOrd="0" parTransId="{8759C4EC-FE36-44DC-B17C-C956E0B96D78}" sibTransId="{B2A621D6-1380-4CAC-BB68-FFE9F6FF5EF2}"/>
    <dgm:cxn modelId="{46E110F9-2768-4619-B8BC-59C7B199C1E2}" srcId="{1BC9E5B8-4E53-4C51-BFAD-0E02D0D99730}" destId="{1BF88FFA-74F7-446C-A7E0-5E5B9DC35986}" srcOrd="2" destOrd="0" parTransId="{AF0E7530-5329-4EC9-8945-B61F9CC352B6}" sibTransId="{EFE4437A-4EC0-4C4E-9E0E-1293863A2D71}"/>
    <dgm:cxn modelId="{F1C9ECB9-0966-4C8B-B408-5BB7BE39BA62}" type="presParOf" srcId="{32438FD1-3258-47CA-8A59-0124BBED51EA}" destId="{D32BD079-AD19-4D79-ADBB-AF9BEE3481DC}" srcOrd="0" destOrd="0" presId="urn:microsoft.com/office/officeart/2005/8/layout/default"/>
    <dgm:cxn modelId="{86144EC5-3E1B-4259-93CD-321FB77DF12A}" type="presParOf" srcId="{32438FD1-3258-47CA-8A59-0124BBED51EA}" destId="{0FB2D223-E160-4EAE-8522-1FEA43F09EC0}" srcOrd="1" destOrd="0" presId="urn:microsoft.com/office/officeart/2005/8/layout/default"/>
    <dgm:cxn modelId="{74FF3F4A-90E3-4299-BB72-3B4E96F81450}" type="presParOf" srcId="{32438FD1-3258-47CA-8A59-0124BBED51EA}" destId="{ADA070DB-46FA-4F5D-89CB-4B48DB356A5B}" srcOrd="2" destOrd="0" presId="urn:microsoft.com/office/officeart/2005/8/layout/default"/>
    <dgm:cxn modelId="{A95AAC9E-D278-4B6C-BFD1-59473D7BFAC1}" type="presParOf" srcId="{32438FD1-3258-47CA-8A59-0124BBED51EA}" destId="{504EFA3D-9728-4B26-9E35-6CBF9B925D99}" srcOrd="3" destOrd="0" presId="urn:microsoft.com/office/officeart/2005/8/layout/default"/>
    <dgm:cxn modelId="{EE6E0E98-943A-4F5B-942C-E99EA1616738}" type="presParOf" srcId="{32438FD1-3258-47CA-8A59-0124BBED51EA}" destId="{EB93775B-09D5-412F-B795-C131E2DFDB01}" srcOrd="4" destOrd="0" presId="urn:microsoft.com/office/officeart/2005/8/layout/default"/>
    <dgm:cxn modelId="{5F8D0FA9-2971-4FB4-8CE3-DCB97A4A0EEA}" type="presParOf" srcId="{32438FD1-3258-47CA-8A59-0124BBED51EA}" destId="{337D5DAC-6A8B-414F-A245-424415BE7F63}" srcOrd="5" destOrd="0" presId="urn:microsoft.com/office/officeart/2005/8/layout/default"/>
    <dgm:cxn modelId="{DA347C5C-3E07-4807-A14F-122A3EC463CE}" type="presParOf" srcId="{32438FD1-3258-47CA-8A59-0124BBED51EA}" destId="{ECFE9421-E1A3-4FB2-AFE6-5365062B3A52}" srcOrd="6" destOrd="0" presId="urn:microsoft.com/office/officeart/2005/8/layout/default"/>
    <dgm:cxn modelId="{DA64B272-6F6C-4142-9435-C5643675C70B}" type="presParOf" srcId="{32438FD1-3258-47CA-8A59-0124BBED51EA}" destId="{CE18522E-BCC0-44B3-8023-76E760D1E45D}" srcOrd="7" destOrd="0" presId="urn:microsoft.com/office/officeart/2005/8/layout/default"/>
    <dgm:cxn modelId="{7E5D7CCC-80BF-4E5A-A2A2-A8D65F795349}" type="presParOf" srcId="{32438FD1-3258-47CA-8A59-0124BBED51EA}" destId="{07776DB1-5076-4724-ADF2-C6F118ED7F0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6BC3DA-E28D-476E-AEF6-74F5469FEB52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2F3A423-95E2-43F2-B91D-8670CF177604}">
      <dgm:prSet/>
      <dgm:spPr/>
      <dgm:t>
        <a:bodyPr/>
        <a:lstStyle/>
        <a:p>
          <a:r>
            <a:rPr lang="en-US" dirty="0"/>
            <a:t>Leave Your Ego at the Door</a:t>
          </a:r>
        </a:p>
      </dgm:t>
    </dgm:pt>
    <dgm:pt modelId="{7D2EAA85-F789-422B-BF1D-D119E2480B04}" type="parTrans" cxnId="{D18281A5-DCE6-4369-8D7B-05E75B3332B3}">
      <dgm:prSet/>
      <dgm:spPr/>
      <dgm:t>
        <a:bodyPr/>
        <a:lstStyle/>
        <a:p>
          <a:endParaRPr lang="en-US"/>
        </a:p>
      </dgm:t>
    </dgm:pt>
    <dgm:pt modelId="{BE68A9B4-4642-4F59-AB14-200740FF46BB}" type="sibTrans" cxnId="{D18281A5-DCE6-4369-8D7B-05E75B3332B3}">
      <dgm:prSet/>
      <dgm:spPr/>
      <dgm:t>
        <a:bodyPr/>
        <a:lstStyle/>
        <a:p>
          <a:endParaRPr lang="en-US"/>
        </a:p>
      </dgm:t>
    </dgm:pt>
    <dgm:pt modelId="{E5082283-A37D-4B0C-BC8B-6E754D65335F}">
      <dgm:prSet/>
      <dgm:spPr/>
      <dgm:t>
        <a:bodyPr/>
        <a:lstStyle/>
        <a:p>
          <a:r>
            <a:rPr lang="en-US" dirty="0"/>
            <a:t>The Players Are Not Your Patients</a:t>
          </a:r>
        </a:p>
      </dgm:t>
    </dgm:pt>
    <dgm:pt modelId="{3B8FAA3F-AE36-4D66-8D97-4636C0CB6A50}" type="parTrans" cxnId="{F38E2A0E-C163-4468-932E-5AB68BB11140}">
      <dgm:prSet/>
      <dgm:spPr/>
      <dgm:t>
        <a:bodyPr/>
        <a:lstStyle/>
        <a:p>
          <a:endParaRPr lang="en-US"/>
        </a:p>
      </dgm:t>
    </dgm:pt>
    <dgm:pt modelId="{C93C7FA1-F5B4-4899-8CEB-8F3BEF6E5B8B}" type="sibTrans" cxnId="{F38E2A0E-C163-4468-932E-5AB68BB11140}">
      <dgm:prSet/>
      <dgm:spPr/>
      <dgm:t>
        <a:bodyPr/>
        <a:lstStyle/>
        <a:p>
          <a:endParaRPr lang="en-US"/>
        </a:p>
      </dgm:t>
    </dgm:pt>
    <dgm:pt modelId="{93DFB628-A413-44E5-A4CF-FD1AFF2F2D9A}">
      <dgm:prSet/>
      <dgm:spPr/>
      <dgm:t>
        <a:bodyPr/>
        <a:lstStyle/>
        <a:p>
          <a:r>
            <a:rPr lang="en-US"/>
            <a:t>Know Who is in Charge</a:t>
          </a:r>
        </a:p>
      </dgm:t>
    </dgm:pt>
    <dgm:pt modelId="{69F139DB-5AE3-4333-9B92-8ED7EB9C971E}" type="parTrans" cxnId="{EAE40953-1833-4633-B8A5-2B1F002D9350}">
      <dgm:prSet/>
      <dgm:spPr/>
      <dgm:t>
        <a:bodyPr/>
        <a:lstStyle/>
        <a:p>
          <a:endParaRPr lang="en-US"/>
        </a:p>
      </dgm:t>
    </dgm:pt>
    <dgm:pt modelId="{4D617CFE-DFCE-4DD9-9632-1B9CE3D6C4F9}" type="sibTrans" cxnId="{EAE40953-1833-4633-B8A5-2B1F002D9350}">
      <dgm:prSet/>
      <dgm:spPr/>
      <dgm:t>
        <a:bodyPr/>
        <a:lstStyle/>
        <a:p>
          <a:endParaRPr lang="en-US"/>
        </a:p>
      </dgm:t>
    </dgm:pt>
    <dgm:pt modelId="{585B08DD-E6F3-4DD2-B249-52CDF85F00B8}">
      <dgm:prSet/>
      <dgm:spPr/>
      <dgm:t>
        <a:bodyPr/>
        <a:lstStyle/>
        <a:p>
          <a:r>
            <a:rPr lang="en-US" dirty="0"/>
            <a:t>Do Letters Matter</a:t>
          </a:r>
        </a:p>
      </dgm:t>
    </dgm:pt>
    <dgm:pt modelId="{E7C43283-C0D8-4E4A-A8A6-6CE348299ABB}" type="parTrans" cxnId="{D30BC300-AEB6-4906-8D00-7A5E4A2FF673}">
      <dgm:prSet/>
      <dgm:spPr/>
      <dgm:t>
        <a:bodyPr/>
        <a:lstStyle/>
        <a:p>
          <a:endParaRPr lang="en-US"/>
        </a:p>
      </dgm:t>
    </dgm:pt>
    <dgm:pt modelId="{DD28120B-BD28-48F7-8A1F-DE0A36204861}" type="sibTrans" cxnId="{D30BC300-AEB6-4906-8D00-7A5E4A2FF673}">
      <dgm:prSet/>
      <dgm:spPr/>
      <dgm:t>
        <a:bodyPr/>
        <a:lstStyle/>
        <a:p>
          <a:endParaRPr lang="en-US"/>
        </a:p>
      </dgm:t>
    </dgm:pt>
    <dgm:pt modelId="{1CBE8856-7DFB-4867-AD2C-984CDBDF1BD2}">
      <dgm:prSet/>
      <dgm:spPr/>
      <dgm:t>
        <a:bodyPr/>
        <a:lstStyle/>
        <a:p>
          <a:r>
            <a:rPr lang="en-US"/>
            <a:t>Know Your Team </a:t>
          </a:r>
        </a:p>
      </dgm:t>
    </dgm:pt>
    <dgm:pt modelId="{9FE6F746-6DFE-40F4-B7B3-9E07F08D303E}" type="parTrans" cxnId="{97DDE625-97B0-4DA0-AAB7-8CBEF1BBDAC2}">
      <dgm:prSet/>
      <dgm:spPr/>
      <dgm:t>
        <a:bodyPr/>
        <a:lstStyle/>
        <a:p>
          <a:endParaRPr lang="en-US"/>
        </a:p>
      </dgm:t>
    </dgm:pt>
    <dgm:pt modelId="{A5B53507-2766-4F90-B97D-D54B4E4FB26C}" type="sibTrans" cxnId="{97DDE625-97B0-4DA0-AAB7-8CBEF1BBDAC2}">
      <dgm:prSet/>
      <dgm:spPr/>
      <dgm:t>
        <a:bodyPr/>
        <a:lstStyle/>
        <a:p>
          <a:endParaRPr lang="en-US"/>
        </a:p>
      </dgm:t>
    </dgm:pt>
    <dgm:pt modelId="{4091112E-BA3B-4E5E-AAA1-BF06460CACAE}">
      <dgm:prSet/>
      <dgm:spPr/>
      <dgm:t>
        <a:bodyPr/>
        <a:lstStyle/>
        <a:p>
          <a:r>
            <a:rPr lang="en-US"/>
            <a:t>Keep it Simple</a:t>
          </a:r>
        </a:p>
      </dgm:t>
    </dgm:pt>
    <dgm:pt modelId="{684C4AEB-D604-4450-906B-8FC0CEDABFB5}" type="parTrans" cxnId="{193E30FA-D7EA-441C-8EC1-D31EDF106999}">
      <dgm:prSet/>
      <dgm:spPr/>
      <dgm:t>
        <a:bodyPr/>
        <a:lstStyle/>
        <a:p>
          <a:endParaRPr lang="en-US"/>
        </a:p>
      </dgm:t>
    </dgm:pt>
    <dgm:pt modelId="{7D4B30DC-62BF-4B72-974B-D2F23DD2F0C6}" type="sibTrans" cxnId="{193E30FA-D7EA-441C-8EC1-D31EDF106999}">
      <dgm:prSet/>
      <dgm:spPr/>
      <dgm:t>
        <a:bodyPr/>
        <a:lstStyle/>
        <a:p>
          <a:endParaRPr lang="en-US"/>
        </a:p>
      </dgm:t>
    </dgm:pt>
    <dgm:pt modelId="{503DE366-B6CC-43D6-A76A-8041CB3A2DF8}">
      <dgm:prSet/>
      <dgm:spPr/>
      <dgm:t>
        <a:bodyPr/>
        <a:lstStyle/>
        <a:p>
          <a:r>
            <a:rPr lang="en-US"/>
            <a:t>Stay in Your Lane </a:t>
          </a:r>
        </a:p>
      </dgm:t>
    </dgm:pt>
    <dgm:pt modelId="{0734046E-A449-42E4-A6E0-9A2C46EF9ED4}" type="parTrans" cxnId="{E928EB53-5D73-433A-A8B2-AE43DF79E2E4}">
      <dgm:prSet/>
      <dgm:spPr/>
      <dgm:t>
        <a:bodyPr/>
        <a:lstStyle/>
        <a:p>
          <a:endParaRPr lang="en-US"/>
        </a:p>
      </dgm:t>
    </dgm:pt>
    <dgm:pt modelId="{0A5C308C-3161-4A48-82A4-92F9E72B6900}" type="sibTrans" cxnId="{E928EB53-5D73-433A-A8B2-AE43DF79E2E4}">
      <dgm:prSet/>
      <dgm:spPr/>
      <dgm:t>
        <a:bodyPr/>
        <a:lstStyle/>
        <a:p>
          <a:endParaRPr lang="en-US"/>
        </a:p>
      </dgm:t>
    </dgm:pt>
    <dgm:pt modelId="{E0A01CBD-8E52-4D24-B89B-35DE099AC159}">
      <dgm:prSet/>
      <dgm:spPr/>
      <dgm:t>
        <a:bodyPr/>
        <a:lstStyle/>
        <a:p>
          <a:r>
            <a:rPr lang="en-US"/>
            <a:t>Documentation &amp; Communication </a:t>
          </a:r>
        </a:p>
      </dgm:t>
    </dgm:pt>
    <dgm:pt modelId="{7250CB2C-7DF9-409F-89B2-4786A9BCF0E3}" type="parTrans" cxnId="{0DD5FA65-CA9B-46C5-ABC6-84C07F26CFF9}">
      <dgm:prSet/>
      <dgm:spPr/>
      <dgm:t>
        <a:bodyPr/>
        <a:lstStyle/>
        <a:p>
          <a:endParaRPr lang="en-US"/>
        </a:p>
      </dgm:t>
    </dgm:pt>
    <dgm:pt modelId="{39EB6B84-CF22-477E-AF12-295FEA6CD52E}" type="sibTrans" cxnId="{0DD5FA65-CA9B-46C5-ABC6-84C07F26CFF9}">
      <dgm:prSet/>
      <dgm:spPr/>
      <dgm:t>
        <a:bodyPr/>
        <a:lstStyle/>
        <a:p>
          <a:endParaRPr lang="en-US"/>
        </a:p>
      </dgm:t>
    </dgm:pt>
    <dgm:pt modelId="{BAEA74F2-1BCD-4146-BCA3-BE57BE12CF42}">
      <dgm:prSet/>
      <dgm:spPr/>
      <dgm:t>
        <a:bodyPr/>
        <a:lstStyle/>
        <a:p>
          <a:r>
            <a:rPr lang="en-US" dirty="0"/>
            <a:t>Treatment Recommendations </a:t>
          </a:r>
        </a:p>
      </dgm:t>
    </dgm:pt>
    <dgm:pt modelId="{C56F3C2A-F614-4B9B-899C-33EF0A57CCF3}" type="parTrans" cxnId="{CCB1BD42-89F6-4F54-A4F0-F70ECC2E0E02}">
      <dgm:prSet/>
      <dgm:spPr/>
      <dgm:t>
        <a:bodyPr/>
        <a:lstStyle/>
        <a:p>
          <a:endParaRPr lang="en-US"/>
        </a:p>
      </dgm:t>
    </dgm:pt>
    <dgm:pt modelId="{82011EC0-8005-4818-A17F-DC8079560CA4}" type="sibTrans" cxnId="{CCB1BD42-89F6-4F54-A4F0-F70ECC2E0E02}">
      <dgm:prSet/>
      <dgm:spPr/>
      <dgm:t>
        <a:bodyPr/>
        <a:lstStyle/>
        <a:p>
          <a:endParaRPr lang="en-US"/>
        </a:p>
      </dgm:t>
    </dgm:pt>
    <dgm:pt modelId="{34E7EEF6-F861-4272-9998-6503DCB21B5B}">
      <dgm:prSet/>
      <dgm:spPr/>
      <dgm:t>
        <a:bodyPr/>
        <a:lstStyle/>
        <a:p>
          <a:r>
            <a:rPr lang="en-US"/>
            <a:t>Health History </a:t>
          </a:r>
        </a:p>
      </dgm:t>
    </dgm:pt>
    <dgm:pt modelId="{E794D5DA-8216-4FDD-94C4-EAE6C36685B6}" type="parTrans" cxnId="{8DE14D63-9215-4D28-86BA-E45E033F5B3C}">
      <dgm:prSet/>
      <dgm:spPr/>
      <dgm:t>
        <a:bodyPr/>
        <a:lstStyle/>
        <a:p>
          <a:endParaRPr lang="en-US"/>
        </a:p>
      </dgm:t>
    </dgm:pt>
    <dgm:pt modelId="{F8061706-FBF2-4FCA-9A51-13EA48773FAC}" type="sibTrans" cxnId="{8DE14D63-9215-4D28-86BA-E45E033F5B3C}">
      <dgm:prSet/>
      <dgm:spPr/>
      <dgm:t>
        <a:bodyPr/>
        <a:lstStyle/>
        <a:p>
          <a:endParaRPr lang="en-US"/>
        </a:p>
      </dgm:t>
    </dgm:pt>
    <dgm:pt modelId="{19DA3395-3B8E-4388-99BF-D226931627BD}">
      <dgm:prSet/>
      <dgm:spPr/>
      <dgm:t>
        <a:bodyPr/>
        <a:lstStyle/>
        <a:p>
          <a:r>
            <a:rPr lang="en-US"/>
            <a:t>Managing Time</a:t>
          </a:r>
        </a:p>
      </dgm:t>
    </dgm:pt>
    <dgm:pt modelId="{9302A521-67C0-499A-878B-36035B4079C6}" type="parTrans" cxnId="{324E32A9-D344-43E0-BFDD-0B99AA184B12}">
      <dgm:prSet/>
      <dgm:spPr/>
      <dgm:t>
        <a:bodyPr/>
        <a:lstStyle/>
        <a:p>
          <a:endParaRPr lang="en-US"/>
        </a:p>
      </dgm:t>
    </dgm:pt>
    <dgm:pt modelId="{1E33243C-8C3D-404C-8808-31F9134C7052}" type="sibTrans" cxnId="{324E32A9-D344-43E0-BFDD-0B99AA184B12}">
      <dgm:prSet/>
      <dgm:spPr/>
      <dgm:t>
        <a:bodyPr/>
        <a:lstStyle/>
        <a:p>
          <a:endParaRPr lang="en-US"/>
        </a:p>
      </dgm:t>
    </dgm:pt>
    <dgm:pt modelId="{91ACDA8D-5C16-4A90-AE87-3F2B719113FD}">
      <dgm:prSet/>
      <dgm:spPr/>
      <dgm:t>
        <a:bodyPr/>
        <a:lstStyle/>
        <a:p>
          <a:r>
            <a:rPr lang="en-US" dirty="0"/>
            <a:t>Your Schedule</a:t>
          </a:r>
        </a:p>
      </dgm:t>
    </dgm:pt>
    <dgm:pt modelId="{EE8E0B5D-F5CB-404D-87B0-3906CE027D66}" type="parTrans" cxnId="{6D4C8764-C46F-4882-BB60-86F1637A7687}">
      <dgm:prSet/>
      <dgm:spPr/>
      <dgm:t>
        <a:bodyPr/>
        <a:lstStyle/>
        <a:p>
          <a:endParaRPr lang="en-US"/>
        </a:p>
      </dgm:t>
    </dgm:pt>
    <dgm:pt modelId="{DEC962E1-CBFF-4BEC-ABC8-252AE430D268}" type="sibTrans" cxnId="{6D4C8764-C46F-4882-BB60-86F1637A7687}">
      <dgm:prSet/>
      <dgm:spPr/>
      <dgm:t>
        <a:bodyPr/>
        <a:lstStyle/>
        <a:p>
          <a:endParaRPr lang="en-US"/>
        </a:p>
      </dgm:t>
    </dgm:pt>
    <dgm:pt modelId="{6047FAC6-93B3-4C73-9D7C-8D6A0EEDA07D}">
      <dgm:prSet/>
      <dgm:spPr/>
      <dgm:t>
        <a:bodyPr/>
        <a:lstStyle/>
        <a:p>
          <a:r>
            <a:rPr lang="en-US"/>
            <a:t>Location </a:t>
          </a:r>
        </a:p>
      </dgm:t>
    </dgm:pt>
    <dgm:pt modelId="{3AD077D9-91CE-4862-A5F2-F49C6E299567}" type="parTrans" cxnId="{01B39687-D98C-41AC-9FCB-ED4DBA4855E5}">
      <dgm:prSet/>
      <dgm:spPr/>
      <dgm:t>
        <a:bodyPr/>
        <a:lstStyle/>
        <a:p>
          <a:endParaRPr lang="en-US"/>
        </a:p>
      </dgm:t>
    </dgm:pt>
    <dgm:pt modelId="{F85E6182-0E68-478D-AF3B-DFCC473F727A}" type="sibTrans" cxnId="{01B39687-D98C-41AC-9FCB-ED4DBA4855E5}">
      <dgm:prSet/>
      <dgm:spPr/>
      <dgm:t>
        <a:bodyPr/>
        <a:lstStyle/>
        <a:p>
          <a:endParaRPr lang="en-US"/>
        </a:p>
      </dgm:t>
    </dgm:pt>
    <dgm:pt modelId="{A908D537-86FB-465D-86E0-FD95385BA150}">
      <dgm:prSet/>
      <dgm:spPr/>
      <dgm:t>
        <a:bodyPr/>
        <a:lstStyle/>
        <a:p>
          <a:r>
            <a:rPr lang="en-US" dirty="0"/>
            <a:t>What Should You Bring</a:t>
          </a:r>
        </a:p>
      </dgm:t>
    </dgm:pt>
    <dgm:pt modelId="{941D400E-5277-41E3-8D9A-E31A6E4BE27A}" type="parTrans" cxnId="{B3B24FA9-776F-4A33-A5A8-DA6213D3A3C4}">
      <dgm:prSet/>
      <dgm:spPr/>
      <dgm:t>
        <a:bodyPr/>
        <a:lstStyle/>
        <a:p>
          <a:endParaRPr lang="en-US"/>
        </a:p>
      </dgm:t>
    </dgm:pt>
    <dgm:pt modelId="{7952D933-8A01-4B1F-A908-D9E72CD67C8F}" type="sibTrans" cxnId="{B3B24FA9-776F-4A33-A5A8-DA6213D3A3C4}">
      <dgm:prSet/>
      <dgm:spPr/>
      <dgm:t>
        <a:bodyPr/>
        <a:lstStyle/>
        <a:p>
          <a:endParaRPr lang="en-US"/>
        </a:p>
      </dgm:t>
    </dgm:pt>
    <dgm:pt modelId="{FCFC59D2-93A2-4297-A4AC-3B94F589BF5C}">
      <dgm:prSet/>
      <dgm:spPr/>
      <dgm:t>
        <a:bodyPr/>
        <a:lstStyle/>
        <a:p>
          <a:r>
            <a:rPr lang="en-US"/>
            <a:t>Compensation </a:t>
          </a:r>
        </a:p>
      </dgm:t>
    </dgm:pt>
    <dgm:pt modelId="{10E35831-7C4F-4B1A-969B-DDF1848B4304}" type="parTrans" cxnId="{30DADE2D-C039-447E-9427-CAC70D74B40B}">
      <dgm:prSet/>
      <dgm:spPr/>
      <dgm:t>
        <a:bodyPr/>
        <a:lstStyle/>
        <a:p>
          <a:endParaRPr lang="en-US"/>
        </a:p>
      </dgm:t>
    </dgm:pt>
    <dgm:pt modelId="{2F98EE9D-7C0E-4E17-A22B-4036E587E816}" type="sibTrans" cxnId="{30DADE2D-C039-447E-9427-CAC70D74B40B}">
      <dgm:prSet/>
      <dgm:spPr/>
      <dgm:t>
        <a:bodyPr/>
        <a:lstStyle/>
        <a:p>
          <a:endParaRPr lang="en-US"/>
        </a:p>
      </dgm:t>
    </dgm:pt>
    <dgm:pt modelId="{52F290E9-A54F-4536-8A18-298BE01341B5}">
      <dgm:prSet/>
      <dgm:spPr/>
      <dgm:t>
        <a:bodyPr/>
        <a:lstStyle/>
        <a:p>
          <a:r>
            <a:rPr lang="en-US" dirty="0"/>
            <a:t>Are </a:t>
          </a:r>
          <a:r>
            <a:rPr lang="en-US"/>
            <a:t>You Prepared</a:t>
          </a:r>
          <a:endParaRPr lang="en-US" dirty="0"/>
        </a:p>
      </dgm:t>
    </dgm:pt>
    <dgm:pt modelId="{698AB66D-2B69-40B5-A06A-6ECEF1ACFB85}" type="parTrans" cxnId="{0977ADFF-7557-4C31-A88B-8F4FB65E56B6}">
      <dgm:prSet/>
      <dgm:spPr/>
      <dgm:t>
        <a:bodyPr/>
        <a:lstStyle/>
        <a:p>
          <a:endParaRPr lang="en-US"/>
        </a:p>
      </dgm:t>
    </dgm:pt>
    <dgm:pt modelId="{043812B1-3A56-4E6E-A7D8-BF9AAB257771}" type="sibTrans" cxnId="{0977ADFF-7557-4C31-A88B-8F4FB65E56B6}">
      <dgm:prSet/>
      <dgm:spPr/>
      <dgm:t>
        <a:bodyPr/>
        <a:lstStyle/>
        <a:p>
          <a:endParaRPr lang="en-US"/>
        </a:p>
      </dgm:t>
    </dgm:pt>
    <dgm:pt modelId="{592FEB27-A880-4777-B766-FDDFEC8FCEDB}" type="pres">
      <dgm:prSet presAssocID="{C06BC3DA-E28D-476E-AEF6-74F5469FEB52}" presName="diagram" presStyleCnt="0">
        <dgm:presLayoutVars>
          <dgm:dir/>
          <dgm:resizeHandles val="exact"/>
        </dgm:presLayoutVars>
      </dgm:prSet>
      <dgm:spPr/>
    </dgm:pt>
    <dgm:pt modelId="{FD9328F1-D2D0-4611-B957-55FABC74C40F}" type="pres">
      <dgm:prSet presAssocID="{92F3A423-95E2-43F2-B91D-8670CF177604}" presName="node" presStyleLbl="node1" presStyleIdx="0" presStyleCnt="16">
        <dgm:presLayoutVars>
          <dgm:bulletEnabled val="1"/>
        </dgm:presLayoutVars>
      </dgm:prSet>
      <dgm:spPr/>
    </dgm:pt>
    <dgm:pt modelId="{019A2C97-C54A-4E8F-A860-49B78C6B312F}" type="pres">
      <dgm:prSet presAssocID="{BE68A9B4-4642-4F59-AB14-200740FF46BB}" presName="sibTrans" presStyleCnt="0"/>
      <dgm:spPr/>
    </dgm:pt>
    <dgm:pt modelId="{630FAB43-AA26-4292-8124-AE66677E61ED}" type="pres">
      <dgm:prSet presAssocID="{E5082283-A37D-4B0C-BC8B-6E754D65335F}" presName="node" presStyleLbl="node1" presStyleIdx="1" presStyleCnt="16">
        <dgm:presLayoutVars>
          <dgm:bulletEnabled val="1"/>
        </dgm:presLayoutVars>
      </dgm:prSet>
      <dgm:spPr/>
    </dgm:pt>
    <dgm:pt modelId="{AD49B296-6C5F-4B90-80FD-5E9B7333CF2A}" type="pres">
      <dgm:prSet presAssocID="{C93C7FA1-F5B4-4899-8CEB-8F3BEF6E5B8B}" presName="sibTrans" presStyleCnt="0"/>
      <dgm:spPr/>
    </dgm:pt>
    <dgm:pt modelId="{783F2FF1-9C9A-434A-BAA0-B0DDA3555ACC}" type="pres">
      <dgm:prSet presAssocID="{93DFB628-A413-44E5-A4CF-FD1AFF2F2D9A}" presName="node" presStyleLbl="node1" presStyleIdx="2" presStyleCnt="16">
        <dgm:presLayoutVars>
          <dgm:bulletEnabled val="1"/>
        </dgm:presLayoutVars>
      </dgm:prSet>
      <dgm:spPr/>
    </dgm:pt>
    <dgm:pt modelId="{2FEFC277-8BE3-4C14-8444-A8940A7BDFB1}" type="pres">
      <dgm:prSet presAssocID="{4D617CFE-DFCE-4DD9-9632-1B9CE3D6C4F9}" presName="sibTrans" presStyleCnt="0"/>
      <dgm:spPr/>
    </dgm:pt>
    <dgm:pt modelId="{CF0E3B1B-29E3-4DA9-B252-281A4223F31B}" type="pres">
      <dgm:prSet presAssocID="{585B08DD-E6F3-4DD2-B249-52CDF85F00B8}" presName="node" presStyleLbl="node1" presStyleIdx="3" presStyleCnt="16">
        <dgm:presLayoutVars>
          <dgm:bulletEnabled val="1"/>
        </dgm:presLayoutVars>
      </dgm:prSet>
      <dgm:spPr/>
    </dgm:pt>
    <dgm:pt modelId="{3A19DCF8-2E46-4E65-93F9-672CBBEA2095}" type="pres">
      <dgm:prSet presAssocID="{DD28120B-BD28-48F7-8A1F-DE0A36204861}" presName="sibTrans" presStyleCnt="0"/>
      <dgm:spPr/>
    </dgm:pt>
    <dgm:pt modelId="{6C76E6E1-919F-4291-8B57-E8C66ED7EBEE}" type="pres">
      <dgm:prSet presAssocID="{1CBE8856-7DFB-4867-AD2C-984CDBDF1BD2}" presName="node" presStyleLbl="node1" presStyleIdx="4" presStyleCnt="16">
        <dgm:presLayoutVars>
          <dgm:bulletEnabled val="1"/>
        </dgm:presLayoutVars>
      </dgm:prSet>
      <dgm:spPr/>
    </dgm:pt>
    <dgm:pt modelId="{9193717E-9E62-4ED1-A757-730213F473D6}" type="pres">
      <dgm:prSet presAssocID="{A5B53507-2766-4F90-B97D-D54B4E4FB26C}" presName="sibTrans" presStyleCnt="0"/>
      <dgm:spPr/>
    </dgm:pt>
    <dgm:pt modelId="{6CE9E17C-64B1-48D9-B23A-1E1CA9A56EC2}" type="pres">
      <dgm:prSet presAssocID="{4091112E-BA3B-4E5E-AAA1-BF06460CACAE}" presName="node" presStyleLbl="node1" presStyleIdx="5" presStyleCnt="16">
        <dgm:presLayoutVars>
          <dgm:bulletEnabled val="1"/>
        </dgm:presLayoutVars>
      </dgm:prSet>
      <dgm:spPr/>
    </dgm:pt>
    <dgm:pt modelId="{0C48E1D4-C2F9-40B0-BCA1-E7AE66B87159}" type="pres">
      <dgm:prSet presAssocID="{7D4B30DC-62BF-4B72-974B-D2F23DD2F0C6}" presName="sibTrans" presStyleCnt="0"/>
      <dgm:spPr/>
    </dgm:pt>
    <dgm:pt modelId="{B8FAEF48-CBC3-4B89-852F-134F56AC6F7C}" type="pres">
      <dgm:prSet presAssocID="{503DE366-B6CC-43D6-A76A-8041CB3A2DF8}" presName="node" presStyleLbl="node1" presStyleIdx="6" presStyleCnt="16">
        <dgm:presLayoutVars>
          <dgm:bulletEnabled val="1"/>
        </dgm:presLayoutVars>
      </dgm:prSet>
      <dgm:spPr/>
    </dgm:pt>
    <dgm:pt modelId="{E0CED796-39EF-4278-A249-C8F0095236ED}" type="pres">
      <dgm:prSet presAssocID="{0A5C308C-3161-4A48-82A4-92F9E72B6900}" presName="sibTrans" presStyleCnt="0"/>
      <dgm:spPr/>
    </dgm:pt>
    <dgm:pt modelId="{202765A3-385C-4451-BDB0-070CD5629CDD}" type="pres">
      <dgm:prSet presAssocID="{E0A01CBD-8E52-4D24-B89B-35DE099AC159}" presName="node" presStyleLbl="node1" presStyleIdx="7" presStyleCnt="16">
        <dgm:presLayoutVars>
          <dgm:bulletEnabled val="1"/>
        </dgm:presLayoutVars>
      </dgm:prSet>
      <dgm:spPr/>
    </dgm:pt>
    <dgm:pt modelId="{C7CCC6DC-47C2-43FB-9A72-5B1ECB775B7E}" type="pres">
      <dgm:prSet presAssocID="{39EB6B84-CF22-477E-AF12-295FEA6CD52E}" presName="sibTrans" presStyleCnt="0"/>
      <dgm:spPr/>
    </dgm:pt>
    <dgm:pt modelId="{617FDFE3-1CF2-45B4-987E-13A9FA6428DC}" type="pres">
      <dgm:prSet presAssocID="{BAEA74F2-1BCD-4146-BCA3-BE57BE12CF42}" presName="node" presStyleLbl="node1" presStyleIdx="8" presStyleCnt="16">
        <dgm:presLayoutVars>
          <dgm:bulletEnabled val="1"/>
        </dgm:presLayoutVars>
      </dgm:prSet>
      <dgm:spPr/>
    </dgm:pt>
    <dgm:pt modelId="{5BF22144-995B-4F6F-9A72-01B9A4CB0F4E}" type="pres">
      <dgm:prSet presAssocID="{82011EC0-8005-4818-A17F-DC8079560CA4}" presName="sibTrans" presStyleCnt="0"/>
      <dgm:spPr/>
    </dgm:pt>
    <dgm:pt modelId="{9BC2A32D-1FD7-4A33-92D0-1A7CE1B15714}" type="pres">
      <dgm:prSet presAssocID="{34E7EEF6-F861-4272-9998-6503DCB21B5B}" presName="node" presStyleLbl="node1" presStyleIdx="9" presStyleCnt="16">
        <dgm:presLayoutVars>
          <dgm:bulletEnabled val="1"/>
        </dgm:presLayoutVars>
      </dgm:prSet>
      <dgm:spPr/>
    </dgm:pt>
    <dgm:pt modelId="{4EEA70BB-C4B5-4191-B6E8-44CDCECAD36A}" type="pres">
      <dgm:prSet presAssocID="{F8061706-FBF2-4FCA-9A51-13EA48773FAC}" presName="sibTrans" presStyleCnt="0"/>
      <dgm:spPr/>
    </dgm:pt>
    <dgm:pt modelId="{924F0A1D-811D-4E0F-BF32-C493606A5F0E}" type="pres">
      <dgm:prSet presAssocID="{19DA3395-3B8E-4388-99BF-D226931627BD}" presName="node" presStyleLbl="node1" presStyleIdx="10" presStyleCnt="16">
        <dgm:presLayoutVars>
          <dgm:bulletEnabled val="1"/>
        </dgm:presLayoutVars>
      </dgm:prSet>
      <dgm:spPr/>
    </dgm:pt>
    <dgm:pt modelId="{3514DB75-7912-4BCE-90C4-DF53564967DD}" type="pres">
      <dgm:prSet presAssocID="{1E33243C-8C3D-404C-8808-31F9134C7052}" presName="sibTrans" presStyleCnt="0"/>
      <dgm:spPr/>
    </dgm:pt>
    <dgm:pt modelId="{D0BF6854-2D62-4CB6-BF85-D5CF3DA544C5}" type="pres">
      <dgm:prSet presAssocID="{91ACDA8D-5C16-4A90-AE87-3F2B719113FD}" presName="node" presStyleLbl="node1" presStyleIdx="11" presStyleCnt="16">
        <dgm:presLayoutVars>
          <dgm:bulletEnabled val="1"/>
        </dgm:presLayoutVars>
      </dgm:prSet>
      <dgm:spPr/>
    </dgm:pt>
    <dgm:pt modelId="{7A452957-8BF7-4B42-9ACC-F633C10344CE}" type="pres">
      <dgm:prSet presAssocID="{DEC962E1-CBFF-4BEC-ABC8-252AE430D268}" presName="sibTrans" presStyleCnt="0"/>
      <dgm:spPr/>
    </dgm:pt>
    <dgm:pt modelId="{4A090F0C-A82C-4329-B690-796496AD2BF0}" type="pres">
      <dgm:prSet presAssocID="{6047FAC6-93B3-4C73-9D7C-8D6A0EEDA07D}" presName="node" presStyleLbl="node1" presStyleIdx="12" presStyleCnt="16">
        <dgm:presLayoutVars>
          <dgm:bulletEnabled val="1"/>
        </dgm:presLayoutVars>
      </dgm:prSet>
      <dgm:spPr/>
    </dgm:pt>
    <dgm:pt modelId="{1D328AB5-E595-4AEB-847A-5010D696D302}" type="pres">
      <dgm:prSet presAssocID="{F85E6182-0E68-478D-AF3B-DFCC473F727A}" presName="sibTrans" presStyleCnt="0"/>
      <dgm:spPr/>
    </dgm:pt>
    <dgm:pt modelId="{4579C6FB-374B-4C3C-BB65-B03AFD03BF3B}" type="pres">
      <dgm:prSet presAssocID="{A908D537-86FB-465D-86E0-FD95385BA150}" presName="node" presStyleLbl="node1" presStyleIdx="13" presStyleCnt="16">
        <dgm:presLayoutVars>
          <dgm:bulletEnabled val="1"/>
        </dgm:presLayoutVars>
      </dgm:prSet>
      <dgm:spPr/>
    </dgm:pt>
    <dgm:pt modelId="{F8C9B754-34AF-4903-A564-9379F2DD8427}" type="pres">
      <dgm:prSet presAssocID="{7952D933-8A01-4B1F-A908-D9E72CD67C8F}" presName="sibTrans" presStyleCnt="0"/>
      <dgm:spPr/>
    </dgm:pt>
    <dgm:pt modelId="{B49AA50C-5661-483B-BBFA-391C0D16217A}" type="pres">
      <dgm:prSet presAssocID="{FCFC59D2-93A2-4297-A4AC-3B94F589BF5C}" presName="node" presStyleLbl="node1" presStyleIdx="14" presStyleCnt="16">
        <dgm:presLayoutVars>
          <dgm:bulletEnabled val="1"/>
        </dgm:presLayoutVars>
      </dgm:prSet>
      <dgm:spPr/>
    </dgm:pt>
    <dgm:pt modelId="{610725FC-3DB2-4B56-91DC-98EA661C17D0}" type="pres">
      <dgm:prSet presAssocID="{2F98EE9D-7C0E-4E17-A22B-4036E587E816}" presName="sibTrans" presStyleCnt="0"/>
      <dgm:spPr/>
    </dgm:pt>
    <dgm:pt modelId="{819B1858-78D4-4B89-8CCB-7A1842231BAD}" type="pres">
      <dgm:prSet presAssocID="{52F290E9-A54F-4536-8A18-298BE01341B5}" presName="node" presStyleLbl="node1" presStyleIdx="15" presStyleCnt="16">
        <dgm:presLayoutVars>
          <dgm:bulletEnabled val="1"/>
        </dgm:presLayoutVars>
      </dgm:prSet>
      <dgm:spPr/>
    </dgm:pt>
  </dgm:ptLst>
  <dgm:cxnLst>
    <dgm:cxn modelId="{D30BC300-AEB6-4906-8D00-7A5E4A2FF673}" srcId="{C06BC3DA-E28D-476E-AEF6-74F5469FEB52}" destId="{585B08DD-E6F3-4DD2-B249-52CDF85F00B8}" srcOrd="3" destOrd="0" parTransId="{E7C43283-C0D8-4E4A-A8A6-6CE348299ABB}" sibTransId="{DD28120B-BD28-48F7-8A1F-DE0A36204861}"/>
    <dgm:cxn modelId="{91398003-9C88-4BEC-ADF6-F594D1B87736}" type="presOf" srcId="{1CBE8856-7DFB-4867-AD2C-984CDBDF1BD2}" destId="{6C76E6E1-919F-4291-8B57-E8C66ED7EBEE}" srcOrd="0" destOrd="0" presId="urn:microsoft.com/office/officeart/2005/8/layout/default"/>
    <dgm:cxn modelId="{F38E2A0E-C163-4468-932E-5AB68BB11140}" srcId="{C06BC3DA-E28D-476E-AEF6-74F5469FEB52}" destId="{E5082283-A37D-4B0C-BC8B-6E754D65335F}" srcOrd="1" destOrd="0" parTransId="{3B8FAA3F-AE36-4D66-8D97-4636C0CB6A50}" sibTransId="{C93C7FA1-F5B4-4899-8CEB-8F3BEF6E5B8B}"/>
    <dgm:cxn modelId="{54345B25-8D5B-4410-9032-5227AD10AB55}" type="presOf" srcId="{E5082283-A37D-4B0C-BC8B-6E754D65335F}" destId="{630FAB43-AA26-4292-8124-AE66677E61ED}" srcOrd="0" destOrd="0" presId="urn:microsoft.com/office/officeart/2005/8/layout/default"/>
    <dgm:cxn modelId="{97DDE625-97B0-4DA0-AAB7-8CBEF1BBDAC2}" srcId="{C06BC3DA-E28D-476E-AEF6-74F5469FEB52}" destId="{1CBE8856-7DFB-4867-AD2C-984CDBDF1BD2}" srcOrd="4" destOrd="0" parTransId="{9FE6F746-6DFE-40F4-B7B3-9E07F08D303E}" sibTransId="{A5B53507-2766-4F90-B97D-D54B4E4FB26C}"/>
    <dgm:cxn modelId="{30DADE2D-C039-447E-9427-CAC70D74B40B}" srcId="{C06BC3DA-E28D-476E-AEF6-74F5469FEB52}" destId="{FCFC59D2-93A2-4297-A4AC-3B94F589BF5C}" srcOrd="14" destOrd="0" parTransId="{10E35831-7C4F-4B1A-969B-DDF1848B4304}" sibTransId="{2F98EE9D-7C0E-4E17-A22B-4036E587E816}"/>
    <dgm:cxn modelId="{5FC71A30-C20F-47CE-BD01-43B341FA9D2B}" type="presOf" srcId="{A908D537-86FB-465D-86E0-FD95385BA150}" destId="{4579C6FB-374B-4C3C-BB65-B03AFD03BF3B}" srcOrd="0" destOrd="0" presId="urn:microsoft.com/office/officeart/2005/8/layout/default"/>
    <dgm:cxn modelId="{CCB1BD42-89F6-4F54-A4F0-F70ECC2E0E02}" srcId="{C06BC3DA-E28D-476E-AEF6-74F5469FEB52}" destId="{BAEA74F2-1BCD-4146-BCA3-BE57BE12CF42}" srcOrd="8" destOrd="0" parTransId="{C56F3C2A-F614-4B9B-899C-33EF0A57CCF3}" sibTransId="{82011EC0-8005-4818-A17F-DC8079560CA4}"/>
    <dgm:cxn modelId="{8DE14D63-9215-4D28-86BA-E45E033F5B3C}" srcId="{C06BC3DA-E28D-476E-AEF6-74F5469FEB52}" destId="{34E7EEF6-F861-4272-9998-6503DCB21B5B}" srcOrd="9" destOrd="0" parTransId="{E794D5DA-8216-4FDD-94C4-EAE6C36685B6}" sibTransId="{F8061706-FBF2-4FCA-9A51-13EA48773FAC}"/>
    <dgm:cxn modelId="{6D4C8764-C46F-4882-BB60-86F1637A7687}" srcId="{C06BC3DA-E28D-476E-AEF6-74F5469FEB52}" destId="{91ACDA8D-5C16-4A90-AE87-3F2B719113FD}" srcOrd="11" destOrd="0" parTransId="{EE8E0B5D-F5CB-404D-87B0-3906CE027D66}" sibTransId="{DEC962E1-CBFF-4BEC-ABC8-252AE430D268}"/>
    <dgm:cxn modelId="{D3435445-AD04-4FBB-8014-EEDA2A060AD3}" type="presOf" srcId="{E0A01CBD-8E52-4D24-B89B-35DE099AC159}" destId="{202765A3-385C-4451-BDB0-070CD5629CDD}" srcOrd="0" destOrd="0" presId="urn:microsoft.com/office/officeart/2005/8/layout/default"/>
    <dgm:cxn modelId="{0DD5FA65-CA9B-46C5-ABC6-84C07F26CFF9}" srcId="{C06BC3DA-E28D-476E-AEF6-74F5469FEB52}" destId="{E0A01CBD-8E52-4D24-B89B-35DE099AC159}" srcOrd="7" destOrd="0" parTransId="{7250CB2C-7DF9-409F-89B2-4786A9BCF0E3}" sibTransId="{39EB6B84-CF22-477E-AF12-295FEA6CD52E}"/>
    <dgm:cxn modelId="{F8BE8B47-2265-4128-9775-6160A60EE08C}" type="presOf" srcId="{4091112E-BA3B-4E5E-AAA1-BF06460CACAE}" destId="{6CE9E17C-64B1-48D9-B23A-1E1CA9A56EC2}" srcOrd="0" destOrd="0" presId="urn:microsoft.com/office/officeart/2005/8/layout/default"/>
    <dgm:cxn modelId="{E4759D4A-F609-4633-AD01-DBE78F19602C}" type="presOf" srcId="{6047FAC6-93B3-4C73-9D7C-8D6A0EEDA07D}" destId="{4A090F0C-A82C-4329-B690-796496AD2BF0}" srcOrd="0" destOrd="0" presId="urn:microsoft.com/office/officeart/2005/8/layout/default"/>
    <dgm:cxn modelId="{465F1E4C-684C-483C-90F8-FCD339EEF1D7}" type="presOf" srcId="{91ACDA8D-5C16-4A90-AE87-3F2B719113FD}" destId="{D0BF6854-2D62-4CB6-BF85-D5CF3DA544C5}" srcOrd="0" destOrd="0" presId="urn:microsoft.com/office/officeart/2005/8/layout/default"/>
    <dgm:cxn modelId="{58ECEA4C-5060-48E1-B351-72F8C64553D2}" type="presOf" srcId="{C06BC3DA-E28D-476E-AEF6-74F5469FEB52}" destId="{592FEB27-A880-4777-B766-FDDFEC8FCEDB}" srcOrd="0" destOrd="0" presId="urn:microsoft.com/office/officeart/2005/8/layout/default"/>
    <dgm:cxn modelId="{EAE40953-1833-4633-B8A5-2B1F002D9350}" srcId="{C06BC3DA-E28D-476E-AEF6-74F5469FEB52}" destId="{93DFB628-A413-44E5-A4CF-FD1AFF2F2D9A}" srcOrd="2" destOrd="0" parTransId="{69F139DB-5AE3-4333-9B92-8ED7EB9C971E}" sibTransId="{4D617CFE-DFCE-4DD9-9632-1B9CE3D6C4F9}"/>
    <dgm:cxn modelId="{E928EB53-5D73-433A-A8B2-AE43DF79E2E4}" srcId="{C06BC3DA-E28D-476E-AEF6-74F5469FEB52}" destId="{503DE366-B6CC-43D6-A76A-8041CB3A2DF8}" srcOrd="6" destOrd="0" parTransId="{0734046E-A449-42E4-A6E0-9A2C46EF9ED4}" sibTransId="{0A5C308C-3161-4A48-82A4-92F9E72B6900}"/>
    <dgm:cxn modelId="{01B39687-D98C-41AC-9FCB-ED4DBA4855E5}" srcId="{C06BC3DA-E28D-476E-AEF6-74F5469FEB52}" destId="{6047FAC6-93B3-4C73-9D7C-8D6A0EEDA07D}" srcOrd="12" destOrd="0" parTransId="{3AD077D9-91CE-4862-A5F2-F49C6E299567}" sibTransId="{F85E6182-0E68-478D-AF3B-DFCC473F727A}"/>
    <dgm:cxn modelId="{AF25008C-1A32-478B-A7C3-4E542DE6B238}" type="presOf" srcId="{BAEA74F2-1BCD-4146-BCA3-BE57BE12CF42}" destId="{617FDFE3-1CF2-45B4-987E-13A9FA6428DC}" srcOrd="0" destOrd="0" presId="urn:microsoft.com/office/officeart/2005/8/layout/default"/>
    <dgm:cxn modelId="{BB1BA49A-88E5-4D0A-8F38-84147EBF04B9}" type="presOf" srcId="{FCFC59D2-93A2-4297-A4AC-3B94F589BF5C}" destId="{B49AA50C-5661-483B-BBFA-391C0D16217A}" srcOrd="0" destOrd="0" presId="urn:microsoft.com/office/officeart/2005/8/layout/default"/>
    <dgm:cxn modelId="{D18281A5-DCE6-4369-8D7B-05E75B3332B3}" srcId="{C06BC3DA-E28D-476E-AEF6-74F5469FEB52}" destId="{92F3A423-95E2-43F2-B91D-8670CF177604}" srcOrd="0" destOrd="0" parTransId="{7D2EAA85-F789-422B-BF1D-D119E2480B04}" sibTransId="{BE68A9B4-4642-4F59-AB14-200740FF46BB}"/>
    <dgm:cxn modelId="{324E32A9-D344-43E0-BFDD-0B99AA184B12}" srcId="{C06BC3DA-E28D-476E-AEF6-74F5469FEB52}" destId="{19DA3395-3B8E-4388-99BF-D226931627BD}" srcOrd="10" destOrd="0" parTransId="{9302A521-67C0-499A-878B-36035B4079C6}" sibTransId="{1E33243C-8C3D-404C-8808-31F9134C7052}"/>
    <dgm:cxn modelId="{B3B24FA9-776F-4A33-A5A8-DA6213D3A3C4}" srcId="{C06BC3DA-E28D-476E-AEF6-74F5469FEB52}" destId="{A908D537-86FB-465D-86E0-FD95385BA150}" srcOrd="13" destOrd="0" parTransId="{941D400E-5277-41E3-8D9A-E31A6E4BE27A}" sibTransId="{7952D933-8A01-4B1F-A908-D9E72CD67C8F}"/>
    <dgm:cxn modelId="{CECCCCAF-554A-4191-9AA4-93A01BD5B590}" type="presOf" srcId="{19DA3395-3B8E-4388-99BF-D226931627BD}" destId="{924F0A1D-811D-4E0F-BF32-C493606A5F0E}" srcOrd="0" destOrd="0" presId="urn:microsoft.com/office/officeart/2005/8/layout/default"/>
    <dgm:cxn modelId="{AA00B6B5-D412-4C9D-A51B-9BC801023841}" type="presOf" srcId="{52F290E9-A54F-4536-8A18-298BE01341B5}" destId="{819B1858-78D4-4B89-8CCB-7A1842231BAD}" srcOrd="0" destOrd="0" presId="urn:microsoft.com/office/officeart/2005/8/layout/default"/>
    <dgm:cxn modelId="{D6C54CBE-D036-4779-BE7C-FBADAA30BE02}" type="presOf" srcId="{34E7EEF6-F861-4272-9998-6503DCB21B5B}" destId="{9BC2A32D-1FD7-4A33-92D0-1A7CE1B15714}" srcOrd="0" destOrd="0" presId="urn:microsoft.com/office/officeart/2005/8/layout/default"/>
    <dgm:cxn modelId="{060123CF-9227-4D81-A651-0F7F51849362}" type="presOf" srcId="{92F3A423-95E2-43F2-B91D-8670CF177604}" destId="{FD9328F1-D2D0-4611-B957-55FABC74C40F}" srcOrd="0" destOrd="0" presId="urn:microsoft.com/office/officeart/2005/8/layout/default"/>
    <dgm:cxn modelId="{2A3F92D5-10C6-4AF5-B4FF-9A93185B889B}" type="presOf" srcId="{93DFB628-A413-44E5-A4CF-FD1AFF2F2D9A}" destId="{783F2FF1-9C9A-434A-BAA0-B0DDA3555ACC}" srcOrd="0" destOrd="0" presId="urn:microsoft.com/office/officeart/2005/8/layout/default"/>
    <dgm:cxn modelId="{38C948F2-9BB2-4A36-8551-AEB12BD22007}" type="presOf" srcId="{585B08DD-E6F3-4DD2-B249-52CDF85F00B8}" destId="{CF0E3B1B-29E3-4DA9-B252-281A4223F31B}" srcOrd="0" destOrd="0" presId="urn:microsoft.com/office/officeart/2005/8/layout/default"/>
    <dgm:cxn modelId="{599122F4-3F22-48A8-A436-B79BD25BD6AC}" type="presOf" srcId="{503DE366-B6CC-43D6-A76A-8041CB3A2DF8}" destId="{B8FAEF48-CBC3-4B89-852F-134F56AC6F7C}" srcOrd="0" destOrd="0" presId="urn:microsoft.com/office/officeart/2005/8/layout/default"/>
    <dgm:cxn modelId="{193E30FA-D7EA-441C-8EC1-D31EDF106999}" srcId="{C06BC3DA-E28D-476E-AEF6-74F5469FEB52}" destId="{4091112E-BA3B-4E5E-AAA1-BF06460CACAE}" srcOrd="5" destOrd="0" parTransId="{684C4AEB-D604-4450-906B-8FC0CEDABFB5}" sibTransId="{7D4B30DC-62BF-4B72-974B-D2F23DD2F0C6}"/>
    <dgm:cxn modelId="{0977ADFF-7557-4C31-A88B-8F4FB65E56B6}" srcId="{C06BC3DA-E28D-476E-AEF6-74F5469FEB52}" destId="{52F290E9-A54F-4536-8A18-298BE01341B5}" srcOrd="15" destOrd="0" parTransId="{698AB66D-2B69-40B5-A06A-6ECEF1ACFB85}" sibTransId="{043812B1-3A56-4E6E-A7D8-BF9AAB257771}"/>
    <dgm:cxn modelId="{F0B10928-200A-45B0-8311-2A8A99E1327B}" type="presParOf" srcId="{592FEB27-A880-4777-B766-FDDFEC8FCEDB}" destId="{FD9328F1-D2D0-4611-B957-55FABC74C40F}" srcOrd="0" destOrd="0" presId="urn:microsoft.com/office/officeart/2005/8/layout/default"/>
    <dgm:cxn modelId="{899D5089-AF7E-44BB-9595-4E50C4DEA575}" type="presParOf" srcId="{592FEB27-A880-4777-B766-FDDFEC8FCEDB}" destId="{019A2C97-C54A-4E8F-A860-49B78C6B312F}" srcOrd="1" destOrd="0" presId="urn:microsoft.com/office/officeart/2005/8/layout/default"/>
    <dgm:cxn modelId="{8D4DA378-9603-497E-8BD2-DBAD4090371F}" type="presParOf" srcId="{592FEB27-A880-4777-B766-FDDFEC8FCEDB}" destId="{630FAB43-AA26-4292-8124-AE66677E61ED}" srcOrd="2" destOrd="0" presId="urn:microsoft.com/office/officeart/2005/8/layout/default"/>
    <dgm:cxn modelId="{E4632C16-D36C-4D71-B6A6-FCC2DE5ACC71}" type="presParOf" srcId="{592FEB27-A880-4777-B766-FDDFEC8FCEDB}" destId="{AD49B296-6C5F-4B90-80FD-5E9B7333CF2A}" srcOrd="3" destOrd="0" presId="urn:microsoft.com/office/officeart/2005/8/layout/default"/>
    <dgm:cxn modelId="{B95E8E72-12D1-40AA-885E-FAB1D81A1908}" type="presParOf" srcId="{592FEB27-A880-4777-B766-FDDFEC8FCEDB}" destId="{783F2FF1-9C9A-434A-BAA0-B0DDA3555ACC}" srcOrd="4" destOrd="0" presId="urn:microsoft.com/office/officeart/2005/8/layout/default"/>
    <dgm:cxn modelId="{B887C2E6-095F-418F-BD14-D3EDDF6DEA34}" type="presParOf" srcId="{592FEB27-A880-4777-B766-FDDFEC8FCEDB}" destId="{2FEFC277-8BE3-4C14-8444-A8940A7BDFB1}" srcOrd="5" destOrd="0" presId="urn:microsoft.com/office/officeart/2005/8/layout/default"/>
    <dgm:cxn modelId="{FD057A0A-3519-4313-98ED-E634D8D825D4}" type="presParOf" srcId="{592FEB27-A880-4777-B766-FDDFEC8FCEDB}" destId="{CF0E3B1B-29E3-4DA9-B252-281A4223F31B}" srcOrd="6" destOrd="0" presId="urn:microsoft.com/office/officeart/2005/8/layout/default"/>
    <dgm:cxn modelId="{B91BC26C-2315-453D-8B28-9BF05C02B765}" type="presParOf" srcId="{592FEB27-A880-4777-B766-FDDFEC8FCEDB}" destId="{3A19DCF8-2E46-4E65-93F9-672CBBEA2095}" srcOrd="7" destOrd="0" presId="urn:microsoft.com/office/officeart/2005/8/layout/default"/>
    <dgm:cxn modelId="{99AF2FBF-E0F7-4EBB-A8AA-846A11E7533E}" type="presParOf" srcId="{592FEB27-A880-4777-B766-FDDFEC8FCEDB}" destId="{6C76E6E1-919F-4291-8B57-E8C66ED7EBEE}" srcOrd="8" destOrd="0" presId="urn:microsoft.com/office/officeart/2005/8/layout/default"/>
    <dgm:cxn modelId="{618A5401-5437-4509-899E-646E405EEA96}" type="presParOf" srcId="{592FEB27-A880-4777-B766-FDDFEC8FCEDB}" destId="{9193717E-9E62-4ED1-A757-730213F473D6}" srcOrd="9" destOrd="0" presId="urn:microsoft.com/office/officeart/2005/8/layout/default"/>
    <dgm:cxn modelId="{DECFFEB2-503D-4C34-94F8-149CA5163066}" type="presParOf" srcId="{592FEB27-A880-4777-B766-FDDFEC8FCEDB}" destId="{6CE9E17C-64B1-48D9-B23A-1E1CA9A56EC2}" srcOrd="10" destOrd="0" presId="urn:microsoft.com/office/officeart/2005/8/layout/default"/>
    <dgm:cxn modelId="{64D4C040-2BB1-4AB1-9FE1-4A30713C9AB4}" type="presParOf" srcId="{592FEB27-A880-4777-B766-FDDFEC8FCEDB}" destId="{0C48E1D4-C2F9-40B0-BCA1-E7AE66B87159}" srcOrd="11" destOrd="0" presId="urn:microsoft.com/office/officeart/2005/8/layout/default"/>
    <dgm:cxn modelId="{5A2F5CD8-D969-4704-8456-AA7CEA7A18A2}" type="presParOf" srcId="{592FEB27-A880-4777-B766-FDDFEC8FCEDB}" destId="{B8FAEF48-CBC3-4B89-852F-134F56AC6F7C}" srcOrd="12" destOrd="0" presId="urn:microsoft.com/office/officeart/2005/8/layout/default"/>
    <dgm:cxn modelId="{03AEE13E-4C4E-45FC-82F9-6E65F3D2C1E5}" type="presParOf" srcId="{592FEB27-A880-4777-B766-FDDFEC8FCEDB}" destId="{E0CED796-39EF-4278-A249-C8F0095236ED}" srcOrd="13" destOrd="0" presId="urn:microsoft.com/office/officeart/2005/8/layout/default"/>
    <dgm:cxn modelId="{67C0E386-7009-4181-846B-B05431758C9A}" type="presParOf" srcId="{592FEB27-A880-4777-B766-FDDFEC8FCEDB}" destId="{202765A3-385C-4451-BDB0-070CD5629CDD}" srcOrd="14" destOrd="0" presId="urn:microsoft.com/office/officeart/2005/8/layout/default"/>
    <dgm:cxn modelId="{582E8672-C33F-492E-985A-0D72F0110DB1}" type="presParOf" srcId="{592FEB27-A880-4777-B766-FDDFEC8FCEDB}" destId="{C7CCC6DC-47C2-43FB-9A72-5B1ECB775B7E}" srcOrd="15" destOrd="0" presId="urn:microsoft.com/office/officeart/2005/8/layout/default"/>
    <dgm:cxn modelId="{0F787023-2B7B-4ECA-BE0B-4377B7630221}" type="presParOf" srcId="{592FEB27-A880-4777-B766-FDDFEC8FCEDB}" destId="{617FDFE3-1CF2-45B4-987E-13A9FA6428DC}" srcOrd="16" destOrd="0" presId="urn:microsoft.com/office/officeart/2005/8/layout/default"/>
    <dgm:cxn modelId="{5457AEE3-77A1-4801-AD39-6CFBC64A36D9}" type="presParOf" srcId="{592FEB27-A880-4777-B766-FDDFEC8FCEDB}" destId="{5BF22144-995B-4F6F-9A72-01B9A4CB0F4E}" srcOrd="17" destOrd="0" presId="urn:microsoft.com/office/officeart/2005/8/layout/default"/>
    <dgm:cxn modelId="{2A1F49C6-8521-4167-83C4-94F4C500D4BC}" type="presParOf" srcId="{592FEB27-A880-4777-B766-FDDFEC8FCEDB}" destId="{9BC2A32D-1FD7-4A33-92D0-1A7CE1B15714}" srcOrd="18" destOrd="0" presId="urn:microsoft.com/office/officeart/2005/8/layout/default"/>
    <dgm:cxn modelId="{E43466D7-E116-4AF4-8E35-6D681FC810BE}" type="presParOf" srcId="{592FEB27-A880-4777-B766-FDDFEC8FCEDB}" destId="{4EEA70BB-C4B5-4191-B6E8-44CDCECAD36A}" srcOrd="19" destOrd="0" presId="urn:microsoft.com/office/officeart/2005/8/layout/default"/>
    <dgm:cxn modelId="{3AA4667D-7852-4A48-B514-E3C138549F46}" type="presParOf" srcId="{592FEB27-A880-4777-B766-FDDFEC8FCEDB}" destId="{924F0A1D-811D-4E0F-BF32-C493606A5F0E}" srcOrd="20" destOrd="0" presId="urn:microsoft.com/office/officeart/2005/8/layout/default"/>
    <dgm:cxn modelId="{75A92B14-9170-457F-AE00-7BC83698BEED}" type="presParOf" srcId="{592FEB27-A880-4777-B766-FDDFEC8FCEDB}" destId="{3514DB75-7912-4BCE-90C4-DF53564967DD}" srcOrd="21" destOrd="0" presId="urn:microsoft.com/office/officeart/2005/8/layout/default"/>
    <dgm:cxn modelId="{859ECBDA-3C0A-48EE-AC66-6A23C6251E3B}" type="presParOf" srcId="{592FEB27-A880-4777-B766-FDDFEC8FCEDB}" destId="{D0BF6854-2D62-4CB6-BF85-D5CF3DA544C5}" srcOrd="22" destOrd="0" presId="urn:microsoft.com/office/officeart/2005/8/layout/default"/>
    <dgm:cxn modelId="{CA580FF3-1C61-4B04-B666-061BACA4FE4F}" type="presParOf" srcId="{592FEB27-A880-4777-B766-FDDFEC8FCEDB}" destId="{7A452957-8BF7-4B42-9ACC-F633C10344CE}" srcOrd="23" destOrd="0" presId="urn:microsoft.com/office/officeart/2005/8/layout/default"/>
    <dgm:cxn modelId="{30702A42-93BB-4F3C-9333-A37327101F5D}" type="presParOf" srcId="{592FEB27-A880-4777-B766-FDDFEC8FCEDB}" destId="{4A090F0C-A82C-4329-B690-796496AD2BF0}" srcOrd="24" destOrd="0" presId="urn:microsoft.com/office/officeart/2005/8/layout/default"/>
    <dgm:cxn modelId="{EC2EF997-FA50-4336-BA51-230EA28CD148}" type="presParOf" srcId="{592FEB27-A880-4777-B766-FDDFEC8FCEDB}" destId="{1D328AB5-E595-4AEB-847A-5010D696D302}" srcOrd="25" destOrd="0" presId="urn:microsoft.com/office/officeart/2005/8/layout/default"/>
    <dgm:cxn modelId="{1514A068-D61C-4BE1-9C1A-E3BBF75368AC}" type="presParOf" srcId="{592FEB27-A880-4777-B766-FDDFEC8FCEDB}" destId="{4579C6FB-374B-4C3C-BB65-B03AFD03BF3B}" srcOrd="26" destOrd="0" presId="urn:microsoft.com/office/officeart/2005/8/layout/default"/>
    <dgm:cxn modelId="{75995CCB-D613-4279-88C6-6224984B51A4}" type="presParOf" srcId="{592FEB27-A880-4777-B766-FDDFEC8FCEDB}" destId="{F8C9B754-34AF-4903-A564-9379F2DD8427}" srcOrd="27" destOrd="0" presId="urn:microsoft.com/office/officeart/2005/8/layout/default"/>
    <dgm:cxn modelId="{7ECAFBF4-503E-4519-8093-244FF5D25D55}" type="presParOf" srcId="{592FEB27-A880-4777-B766-FDDFEC8FCEDB}" destId="{B49AA50C-5661-483B-BBFA-391C0D16217A}" srcOrd="28" destOrd="0" presId="urn:microsoft.com/office/officeart/2005/8/layout/default"/>
    <dgm:cxn modelId="{B3D39761-465F-4C42-8C74-BDA1F73197F2}" type="presParOf" srcId="{592FEB27-A880-4777-B766-FDDFEC8FCEDB}" destId="{610725FC-3DB2-4B56-91DC-98EA661C17D0}" srcOrd="29" destOrd="0" presId="urn:microsoft.com/office/officeart/2005/8/layout/default"/>
    <dgm:cxn modelId="{D665A406-9684-41F6-9961-A39A335CD895}" type="presParOf" srcId="{592FEB27-A880-4777-B766-FDDFEC8FCEDB}" destId="{819B1858-78D4-4B89-8CCB-7A1842231BAD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BD079-AD19-4D79-ADBB-AF9BEE3481DC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u="sng" kern="1200" dirty="0"/>
            <a:t>All</a:t>
          </a:r>
          <a:r>
            <a:rPr lang="en-US" sz="3400" kern="1200" dirty="0"/>
            <a:t> your time obligations</a:t>
          </a:r>
        </a:p>
      </dsp:txBody>
      <dsp:txXfrm>
        <a:off x="0" y="39687"/>
        <a:ext cx="3286125" cy="1971675"/>
      </dsp:txXfrm>
    </dsp:sp>
    <dsp:sp modelId="{ADA070DB-46FA-4F5D-89CB-4B48DB356A5B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Start and stop dates for the year, season</a:t>
          </a:r>
        </a:p>
      </dsp:txBody>
      <dsp:txXfrm>
        <a:off x="3614737" y="39687"/>
        <a:ext cx="3286125" cy="1971675"/>
      </dsp:txXfrm>
    </dsp:sp>
    <dsp:sp modelId="{EB93775B-09D5-412F-B795-C131E2DFDB01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Who can provide services? Is it just you?</a:t>
          </a:r>
        </a:p>
      </dsp:txBody>
      <dsp:txXfrm>
        <a:off x="7229475" y="39687"/>
        <a:ext cx="3286125" cy="1971675"/>
      </dsp:txXfrm>
    </dsp:sp>
    <dsp:sp modelId="{ECFE9421-E1A3-4FB2-AFE6-5365062B3A52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Malpractice limitations / riders</a:t>
          </a:r>
        </a:p>
      </dsp:txBody>
      <dsp:txXfrm>
        <a:off x="1807368" y="2339975"/>
        <a:ext cx="3286125" cy="1971675"/>
      </dsp:txXfrm>
    </dsp:sp>
    <dsp:sp modelId="{07776DB1-5076-4724-ADF2-C6F118ED7F04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When and where you cover</a:t>
          </a:r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 dirty="0"/>
        </a:p>
      </dsp:txBody>
      <dsp:txXfrm>
        <a:off x="5422106" y="2339975"/>
        <a:ext cx="3286125" cy="197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9328F1-D2D0-4611-B957-55FABC74C40F}">
      <dsp:nvSpPr>
        <dsp:cNvPr id="0" name=""/>
        <dsp:cNvSpPr/>
      </dsp:nvSpPr>
      <dsp:spPr>
        <a:xfrm>
          <a:off x="2366" y="742220"/>
          <a:ext cx="1877317" cy="112639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Leave Your Ego at the Door</a:t>
          </a:r>
        </a:p>
      </dsp:txBody>
      <dsp:txXfrm>
        <a:off x="2366" y="742220"/>
        <a:ext cx="1877317" cy="1126390"/>
      </dsp:txXfrm>
    </dsp:sp>
    <dsp:sp modelId="{630FAB43-AA26-4292-8124-AE66677E61ED}">
      <dsp:nvSpPr>
        <dsp:cNvPr id="0" name=""/>
        <dsp:cNvSpPr/>
      </dsp:nvSpPr>
      <dsp:spPr>
        <a:xfrm>
          <a:off x="2067416" y="742220"/>
          <a:ext cx="1877317" cy="1126390"/>
        </a:xfrm>
        <a:prstGeom prst="rect">
          <a:avLst/>
        </a:prstGeom>
        <a:gradFill rotWithShape="0">
          <a:gsLst>
            <a:gs pos="0">
              <a:schemeClr val="accent5">
                <a:hueOff val="-363698"/>
                <a:satOff val="-1834"/>
                <a:lumOff val="-2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3698"/>
                <a:satOff val="-1834"/>
                <a:lumOff val="-2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3698"/>
                <a:satOff val="-1834"/>
                <a:lumOff val="-2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Players Are Not Your Patients</a:t>
          </a:r>
        </a:p>
      </dsp:txBody>
      <dsp:txXfrm>
        <a:off x="2067416" y="742220"/>
        <a:ext cx="1877317" cy="1126390"/>
      </dsp:txXfrm>
    </dsp:sp>
    <dsp:sp modelId="{783F2FF1-9C9A-434A-BAA0-B0DDA3555ACC}">
      <dsp:nvSpPr>
        <dsp:cNvPr id="0" name=""/>
        <dsp:cNvSpPr/>
      </dsp:nvSpPr>
      <dsp:spPr>
        <a:xfrm>
          <a:off x="4132465" y="742220"/>
          <a:ext cx="1877317" cy="1126390"/>
        </a:xfrm>
        <a:prstGeom prst="rect">
          <a:avLst/>
        </a:prstGeom>
        <a:gradFill rotWithShape="0">
          <a:gsLst>
            <a:gs pos="0">
              <a:schemeClr val="accent5">
                <a:hueOff val="-727396"/>
                <a:satOff val="-3669"/>
                <a:lumOff val="-4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27396"/>
                <a:satOff val="-3669"/>
                <a:lumOff val="-4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27396"/>
                <a:satOff val="-3669"/>
                <a:lumOff val="-4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Know Who is in Charge</a:t>
          </a:r>
        </a:p>
      </dsp:txBody>
      <dsp:txXfrm>
        <a:off x="4132465" y="742220"/>
        <a:ext cx="1877317" cy="1126390"/>
      </dsp:txXfrm>
    </dsp:sp>
    <dsp:sp modelId="{CF0E3B1B-29E3-4DA9-B252-281A4223F31B}">
      <dsp:nvSpPr>
        <dsp:cNvPr id="0" name=""/>
        <dsp:cNvSpPr/>
      </dsp:nvSpPr>
      <dsp:spPr>
        <a:xfrm>
          <a:off x="6197515" y="742220"/>
          <a:ext cx="1877317" cy="1126390"/>
        </a:xfrm>
        <a:prstGeom prst="rect">
          <a:avLst/>
        </a:prstGeom>
        <a:gradFill rotWithShape="0">
          <a:gsLst>
            <a:gs pos="0">
              <a:schemeClr val="accent5">
                <a:hueOff val="-1091094"/>
                <a:satOff val="-5503"/>
                <a:lumOff val="-62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91094"/>
                <a:satOff val="-5503"/>
                <a:lumOff val="-62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91094"/>
                <a:satOff val="-5503"/>
                <a:lumOff val="-62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Do Letters Matter</a:t>
          </a:r>
        </a:p>
      </dsp:txBody>
      <dsp:txXfrm>
        <a:off x="6197515" y="742220"/>
        <a:ext cx="1877317" cy="1126390"/>
      </dsp:txXfrm>
    </dsp:sp>
    <dsp:sp modelId="{6C76E6E1-919F-4291-8B57-E8C66ED7EBEE}">
      <dsp:nvSpPr>
        <dsp:cNvPr id="0" name=""/>
        <dsp:cNvSpPr/>
      </dsp:nvSpPr>
      <dsp:spPr>
        <a:xfrm>
          <a:off x="2366" y="2056343"/>
          <a:ext cx="1877317" cy="1126390"/>
        </a:xfrm>
        <a:prstGeom prst="rect">
          <a:avLst/>
        </a:prstGeom>
        <a:gradFill rotWithShape="0">
          <a:gsLst>
            <a:gs pos="0">
              <a:schemeClr val="accent5">
                <a:hueOff val="-1454792"/>
                <a:satOff val="-7337"/>
                <a:lumOff val="-8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54792"/>
                <a:satOff val="-7337"/>
                <a:lumOff val="-8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54792"/>
                <a:satOff val="-7337"/>
                <a:lumOff val="-8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Know Your Team </a:t>
          </a:r>
        </a:p>
      </dsp:txBody>
      <dsp:txXfrm>
        <a:off x="2366" y="2056343"/>
        <a:ext cx="1877317" cy="1126390"/>
      </dsp:txXfrm>
    </dsp:sp>
    <dsp:sp modelId="{6CE9E17C-64B1-48D9-B23A-1E1CA9A56EC2}">
      <dsp:nvSpPr>
        <dsp:cNvPr id="0" name=""/>
        <dsp:cNvSpPr/>
      </dsp:nvSpPr>
      <dsp:spPr>
        <a:xfrm>
          <a:off x="2067416" y="2056343"/>
          <a:ext cx="1877317" cy="1126390"/>
        </a:xfrm>
        <a:prstGeom prst="rect">
          <a:avLst/>
        </a:prstGeom>
        <a:gradFill rotWithShape="0">
          <a:gsLst>
            <a:gs pos="0">
              <a:schemeClr val="accent5">
                <a:hueOff val="-1818489"/>
                <a:satOff val="-9171"/>
                <a:lumOff val="-103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18489"/>
                <a:satOff val="-9171"/>
                <a:lumOff val="-103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18489"/>
                <a:satOff val="-9171"/>
                <a:lumOff val="-103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Keep it Simple</a:t>
          </a:r>
        </a:p>
      </dsp:txBody>
      <dsp:txXfrm>
        <a:off x="2067416" y="2056343"/>
        <a:ext cx="1877317" cy="1126390"/>
      </dsp:txXfrm>
    </dsp:sp>
    <dsp:sp modelId="{B8FAEF48-CBC3-4B89-852F-134F56AC6F7C}">
      <dsp:nvSpPr>
        <dsp:cNvPr id="0" name=""/>
        <dsp:cNvSpPr/>
      </dsp:nvSpPr>
      <dsp:spPr>
        <a:xfrm>
          <a:off x="4132465" y="2056343"/>
          <a:ext cx="1877317" cy="1126390"/>
        </a:xfrm>
        <a:prstGeom prst="rect">
          <a:avLst/>
        </a:prstGeom>
        <a:gradFill rotWithShape="0">
          <a:gsLst>
            <a:gs pos="0">
              <a:schemeClr val="accent5">
                <a:hueOff val="-2182187"/>
                <a:satOff val="-11006"/>
                <a:lumOff val="-124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182187"/>
                <a:satOff val="-11006"/>
                <a:lumOff val="-124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182187"/>
                <a:satOff val="-11006"/>
                <a:lumOff val="-124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Stay in Your Lane </a:t>
          </a:r>
        </a:p>
      </dsp:txBody>
      <dsp:txXfrm>
        <a:off x="4132465" y="2056343"/>
        <a:ext cx="1877317" cy="1126390"/>
      </dsp:txXfrm>
    </dsp:sp>
    <dsp:sp modelId="{202765A3-385C-4451-BDB0-070CD5629CDD}">
      <dsp:nvSpPr>
        <dsp:cNvPr id="0" name=""/>
        <dsp:cNvSpPr/>
      </dsp:nvSpPr>
      <dsp:spPr>
        <a:xfrm>
          <a:off x="6197515" y="2056343"/>
          <a:ext cx="1877317" cy="1126390"/>
        </a:xfrm>
        <a:prstGeom prst="rect">
          <a:avLst/>
        </a:prstGeom>
        <a:gradFill rotWithShape="0">
          <a:gsLst>
            <a:gs pos="0">
              <a:schemeClr val="accent5">
                <a:hueOff val="-2545885"/>
                <a:satOff val="-12840"/>
                <a:lumOff val="-145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545885"/>
                <a:satOff val="-12840"/>
                <a:lumOff val="-145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545885"/>
                <a:satOff val="-12840"/>
                <a:lumOff val="-145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Documentation &amp; Communication </a:t>
          </a:r>
        </a:p>
      </dsp:txBody>
      <dsp:txXfrm>
        <a:off x="6197515" y="2056343"/>
        <a:ext cx="1877317" cy="1126390"/>
      </dsp:txXfrm>
    </dsp:sp>
    <dsp:sp modelId="{617FDFE3-1CF2-45B4-987E-13A9FA6428DC}">
      <dsp:nvSpPr>
        <dsp:cNvPr id="0" name=""/>
        <dsp:cNvSpPr/>
      </dsp:nvSpPr>
      <dsp:spPr>
        <a:xfrm>
          <a:off x="2366" y="3370465"/>
          <a:ext cx="1877317" cy="1126390"/>
        </a:xfrm>
        <a:prstGeom prst="rect">
          <a:avLst/>
        </a:prstGeom>
        <a:gradFill rotWithShape="0">
          <a:gsLst>
            <a:gs pos="0">
              <a:schemeClr val="accent5">
                <a:hueOff val="-2909583"/>
                <a:satOff val="-14674"/>
                <a:lumOff val="-166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909583"/>
                <a:satOff val="-14674"/>
                <a:lumOff val="-166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909583"/>
                <a:satOff val="-14674"/>
                <a:lumOff val="-166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Treatment Recommendations </a:t>
          </a:r>
        </a:p>
      </dsp:txBody>
      <dsp:txXfrm>
        <a:off x="2366" y="3370465"/>
        <a:ext cx="1877317" cy="1126390"/>
      </dsp:txXfrm>
    </dsp:sp>
    <dsp:sp modelId="{9BC2A32D-1FD7-4A33-92D0-1A7CE1B15714}">
      <dsp:nvSpPr>
        <dsp:cNvPr id="0" name=""/>
        <dsp:cNvSpPr/>
      </dsp:nvSpPr>
      <dsp:spPr>
        <a:xfrm>
          <a:off x="2067416" y="3370465"/>
          <a:ext cx="1877317" cy="1126390"/>
        </a:xfrm>
        <a:prstGeom prst="rect">
          <a:avLst/>
        </a:prstGeom>
        <a:gradFill rotWithShape="0">
          <a:gsLst>
            <a:gs pos="0">
              <a:schemeClr val="accent5">
                <a:hueOff val="-3273281"/>
                <a:satOff val="-16508"/>
                <a:lumOff val="-18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273281"/>
                <a:satOff val="-16508"/>
                <a:lumOff val="-18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273281"/>
                <a:satOff val="-16508"/>
                <a:lumOff val="-18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Health History </a:t>
          </a:r>
        </a:p>
      </dsp:txBody>
      <dsp:txXfrm>
        <a:off x="2067416" y="3370465"/>
        <a:ext cx="1877317" cy="1126390"/>
      </dsp:txXfrm>
    </dsp:sp>
    <dsp:sp modelId="{924F0A1D-811D-4E0F-BF32-C493606A5F0E}">
      <dsp:nvSpPr>
        <dsp:cNvPr id="0" name=""/>
        <dsp:cNvSpPr/>
      </dsp:nvSpPr>
      <dsp:spPr>
        <a:xfrm>
          <a:off x="4132465" y="3370465"/>
          <a:ext cx="1877317" cy="1126390"/>
        </a:xfrm>
        <a:prstGeom prst="rect">
          <a:avLst/>
        </a:prstGeom>
        <a:gradFill rotWithShape="0">
          <a:gsLst>
            <a:gs pos="0">
              <a:schemeClr val="accent5">
                <a:hueOff val="-3636979"/>
                <a:satOff val="-18343"/>
                <a:lumOff val="-20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36979"/>
                <a:satOff val="-18343"/>
                <a:lumOff val="-20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36979"/>
                <a:satOff val="-18343"/>
                <a:lumOff val="-20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Managing Time</a:t>
          </a:r>
        </a:p>
      </dsp:txBody>
      <dsp:txXfrm>
        <a:off x="4132465" y="3370465"/>
        <a:ext cx="1877317" cy="1126390"/>
      </dsp:txXfrm>
    </dsp:sp>
    <dsp:sp modelId="{D0BF6854-2D62-4CB6-BF85-D5CF3DA544C5}">
      <dsp:nvSpPr>
        <dsp:cNvPr id="0" name=""/>
        <dsp:cNvSpPr/>
      </dsp:nvSpPr>
      <dsp:spPr>
        <a:xfrm>
          <a:off x="6197515" y="3370465"/>
          <a:ext cx="1877317" cy="1126390"/>
        </a:xfrm>
        <a:prstGeom prst="rect">
          <a:avLst/>
        </a:prstGeom>
        <a:gradFill rotWithShape="0">
          <a:gsLst>
            <a:gs pos="0">
              <a:schemeClr val="accent5">
                <a:hueOff val="-4000677"/>
                <a:satOff val="-20177"/>
                <a:lumOff val="-228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00677"/>
                <a:satOff val="-20177"/>
                <a:lumOff val="-228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00677"/>
                <a:satOff val="-20177"/>
                <a:lumOff val="-228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Your Schedule</a:t>
          </a:r>
        </a:p>
      </dsp:txBody>
      <dsp:txXfrm>
        <a:off x="6197515" y="3370465"/>
        <a:ext cx="1877317" cy="1126390"/>
      </dsp:txXfrm>
    </dsp:sp>
    <dsp:sp modelId="{4A090F0C-A82C-4329-B690-796496AD2BF0}">
      <dsp:nvSpPr>
        <dsp:cNvPr id="0" name=""/>
        <dsp:cNvSpPr/>
      </dsp:nvSpPr>
      <dsp:spPr>
        <a:xfrm>
          <a:off x="2366" y="4684588"/>
          <a:ext cx="1877317" cy="1126390"/>
        </a:xfrm>
        <a:prstGeom prst="rect">
          <a:avLst/>
        </a:prstGeom>
        <a:gradFill rotWithShape="0">
          <a:gsLst>
            <a:gs pos="0">
              <a:schemeClr val="accent5">
                <a:hueOff val="-4364375"/>
                <a:satOff val="-22011"/>
                <a:lumOff val="-24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364375"/>
                <a:satOff val="-22011"/>
                <a:lumOff val="-24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364375"/>
                <a:satOff val="-22011"/>
                <a:lumOff val="-24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Location </a:t>
          </a:r>
        </a:p>
      </dsp:txBody>
      <dsp:txXfrm>
        <a:off x="2366" y="4684588"/>
        <a:ext cx="1877317" cy="1126390"/>
      </dsp:txXfrm>
    </dsp:sp>
    <dsp:sp modelId="{4579C6FB-374B-4C3C-BB65-B03AFD03BF3B}">
      <dsp:nvSpPr>
        <dsp:cNvPr id="0" name=""/>
        <dsp:cNvSpPr/>
      </dsp:nvSpPr>
      <dsp:spPr>
        <a:xfrm>
          <a:off x="2067416" y="4684588"/>
          <a:ext cx="1877317" cy="1126390"/>
        </a:xfrm>
        <a:prstGeom prst="rect">
          <a:avLst/>
        </a:prstGeom>
        <a:gradFill rotWithShape="0">
          <a:gsLst>
            <a:gs pos="0">
              <a:schemeClr val="accent5">
                <a:hueOff val="-4728073"/>
                <a:satOff val="-23845"/>
                <a:lumOff val="-270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728073"/>
                <a:satOff val="-23845"/>
                <a:lumOff val="-270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728073"/>
                <a:satOff val="-23845"/>
                <a:lumOff val="-270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What Should You Bring</a:t>
          </a:r>
        </a:p>
      </dsp:txBody>
      <dsp:txXfrm>
        <a:off x="2067416" y="4684588"/>
        <a:ext cx="1877317" cy="1126390"/>
      </dsp:txXfrm>
    </dsp:sp>
    <dsp:sp modelId="{B49AA50C-5661-483B-BBFA-391C0D16217A}">
      <dsp:nvSpPr>
        <dsp:cNvPr id="0" name=""/>
        <dsp:cNvSpPr/>
      </dsp:nvSpPr>
      <dsp:spPr>
        <a:xfrm>
          <a:off x="4132465" y="4684588"/>
          <a:ext cx="1877317" cy="1126390"/>
        </a:xfrm>
        <a:prstGeom prst="rect">
          <a:avLst/>
        </a:prstGeom>
        <a:gradFill rotWithShape="0">
          <a:gsLst>
            <a:gs pos="0">
              <a:schemeClr val="accent5">
                <a:hueOff val="-5091770"/>
                <a:satOff val="-25680"/>
                <a:lumOff val="-290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91770"/>
                <a:satOff val="-25680"/>
                <a:lumOff val="-290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91770"/>
                <a:satOff val="-25680"/>
                <a:lumOff val="-290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Compensation </a:t>
          </a:r>
        </a:p>
      </dsp:txBody>
      <dsp:txXfrm>
        <a:off x="4132465" y="4684588"/>
        <a:ext cx="1877317" cy="1126390"/>
      </dsp:txXfrm>
    </dsp:sp>
    <dsp:sp modelId="{819B1858-78D4-4B89-8CCB-7A1842231BAD}">
      <dsp:nvSpPr>
        <dsp:cNvPr id="0" name=""/>
        <dsp:cNvSpPr/>
      </dsp:nvSpPr>
      <dsp:spPr>
        <a:xfrm>
          <a:off x="6197515" y="4684588"/>
          <a:ext cx="1877317" cy="1126390"/>
        </a:xfrm>
        <a:prstGeom prst="rect">
          <a:avLst/>
        </a:prstGeom>
        <a:gradFill rotWithShape="0">
          <a:gsLst>
            <a:gs pos="0">
              <a:schemeClr val="accent5">
                <a:hueOff val="-5455468"/>
                <a:satOff val="-27514"/>
                <a:lumOff val="-311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455468"/>
                <a:satOff val="-27514"/>
                <a:lumOff val="-311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455468"/>
                <a:satOff val="-27514"/>
                <a:lumOff val="-311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Are </a:t>
          </a:r>
          <a:r>
            <a:rPr lang="en-US" sz="1800" kern="1200"/>
            <a:t>You Prepared</a:t>
          </a:r>
          <a:endParaRPr lang="en-US" sz="1800" kern="1200" dirty="0"/>
        </a:p>
      </dsp:txBody>
      <dsp:txXfrm>
        <a:off x="6197515" y="4684588"/>
        <a:ext cx="1877317" cy="1126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9AE2ED-8861-C4AC-9CA9-02D93102C2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KMCUniversity.com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AE3AA-20BF-33A3-9CE2-CF79E137E9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5/29/2025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12E542-46B6-242F-2DEC-362F84FEAE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855-832-6562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845B9C-73B4-9AF1-1539-D9B30F2A51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531C5-1769-4F82-9199-95EA38F3A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9464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/>
              <a:t>KMCUniversity.com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/>
              <a:t>5/29/2025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/>
              <a:t>855-832-6562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BB8B897-633A-4EAF-B389-75747E75A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21534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8B897-633A-4EAF-B389-75747E75A433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B9F85-FCCD-51B6-6048-BD1E4D4B336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2235-5EE5-1BAC-7C92-6B33AF85A0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855-832-6562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71FDDC5C-DCC7-48F1-7A81-FC7446ED1B3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KMCUniversity.com</a:t>
            </a:r>
          </a:p>
        </p:txBody>
      </p:sp>
    </p:spTree>
    <p:extLst>
      <p:ext uri="{BB962C8B-B14F-4D97-AF65-F5344CB8AC3E}">
        <p14:creationId xmlns:p14="http://schemas.microsoft.com/office/powerpoint/2010/main" val="1609791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no one in professional sports does it for free! CLICK for DO NOT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8B897-633A-4EAF-B389-75747E75A433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47948-247F-2F1E-FD55-DCEE4B71331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FFCFAA-260E-AFDC-BD67-16B5E17C033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855-832-6562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610984F1-F4DA-0783-FD6A-12B1C1CAAFD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KMCUniversity.com</a:t>
            </a:r>
          </a:p>
        </p:txBody>
      </p:sp>
    </p:spTree>
    <p:extLst>
      <p:ext uri="{BB962C8B-B14F-4D97-AF65-F5344CB8AC3E}">
        <p14:creationId xmlns:p14="http://schemas.microsoft.com/office/powerpoint/2010/main" val="763158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orte" panose="03060902040502070203" pitchFamily="66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Forte" panose="03060902040502070203" pitchFamily="66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Forte" panose="03060902040502070203" pitchFamily="66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Forte" panose="03060902040502070203" pitchFamily="66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Forte" panose="03060902040502070203" pitchFamily="66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rte" panose="03060902040502070203" pitchFamily="66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rte" panose="03060902040502070203" pitchFamily="66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rte" panose="03060902040502070203" pitchFamily="66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rte" panose="03060902040502070203" pitchFamily="66" charset="0"/>
              </a:defRPr>
            </a:lvl9pPr>
          </a:lstStyle>
          <a:p>
            <a:fld id="{C004FDE4-08B4-4DEA-9007-C7CB17B71C1A}" type="slidenum">
              <a:rPr lang="en-US" altLang="en-US">
                <a:latin typeface="Times New Roman" panose="02020603050405020304" pitchFamily="18" charset="0"/>
              </a:rPr>
              <a:pPr/>
              <a:t>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Example House call for player’s wife. Awkward situation if fees not established ahead of time.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60D745-60A7-036A-820A-2224A06B469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482860-A16D-A866-4656-EC7D5047DCD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855-832-6562</a:t>
            </a: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AA098B26-D56C-05EC-5F63-2E43EDDA5C0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KMCUniversity.com</a:t>
            </a:r>
          </a:p>
        </p:txBody>
      </p:sp>
    </p:spTree>
    <p:extLst>
      <p:ext uri="{BB962C8B-B14F-4D97-AF65-F5344CB8AC3E}">
        <p14:creationId xmlns:p14="http://schemas.microsoft.com/office/powerpoint/2010/main" val="790792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Half hour to get there -want one hour- Now how many patients do you see in 2 hours 52.00 a patient (6) in an hour=CLICK  300.00 per hour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8B897-633A-4EAF-B389-75747E75A433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94DBAB-539F-8B95-8BCF-9D160FF1340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7922A-941E-2D35-287D-93B4EAC3B0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855-832-6562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0DAEDFFC-99F3-7471-24D1-C3E8C2AD0EA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KMCUniversity.com</a:t>
            </a:r>
          </a:p>
        </p:txBody>
      </p:sp>
    </p:spTree>
    <p:extLst>
      <p:ext uri="{BB962C8B-B14F-4D97-AF65-F5344CB8AC3E}">
        <p14:creationId xmlns:p14="http://schemas.microsoft.com/office/powerpoint/2010/main" val="3606326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Expound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8B897-633A-4EAF-B389-75747E75A433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6FC20-32D6-1B76-505F-1495E37B440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5DBAB-576E-792F-80AA-836591DB4E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855-832-6562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F9EC90C8-9A98-E4CB-9D4B-E76C337D898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KMCUniversity.com</a:t>
            </a:r>
          </a:p>
        </p:txBody>
      </p:sp>
    </p:spTree>
    <p:extLst>
      <p:ext uri="{BB962C8B-B14F-4D97-AF65-F5344CB8AC3E}">
        <p14:creationId xmlns:p14="http://schemas.microsoft.com/office/powerpoint/2010/main" val="3558517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Walk away- don’t get stuck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8B897-633A-4EAF-B389-75747E75A433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AEFFD-8725-423A-0C7A-26312FCE9E1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8B6B71-F3A3-D4A5-D956-D4BA9621633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855-832-6562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7518D225-F2B5-59F6-83A2-7C99584BDB8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KMCUniversity.com</a:t>
            </a:r>
          </a:p>
        </p:txBody>
      </p:sp>
    </p:spTree>
    <p:extLst>
      <p:ext uri="{BB962C8B-B14F-4D97-AF65-F5344CB8AC3E}">
        <p14:creationId xmlns:p14="http://schemas.microsoft.com/office/powerpoint/2010/main" val="1078503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your obligations</a:t>
            </a:r>
          </a:p>
          <a:p>
            <a:r>
              <a:rPr lang="en-US" dirty="0"/>
              <a:t>Start and stop times for the season / off season …</a:t>
            </a:r>
          </a:p>
          <a:p>
            <a:r>
              <a:rPr lang="en-US" dirty="0"/>
              <a:t>Who can provide the service? Just you?</a:t>
            </a:r>
          </a:p>
          <a:p>
            <a:r>
              <a:rPr lang="en-US" dirty="0"/>
              <a:t>Malpractice limitations / riders</a:t>
            </a:r>
          </a:p>
          <a:p>
            <a:r>
              <a:rPr lang="en-US" dirty="0"/>
              <a:t>When and where</a:t>
            </a:r>
          </a:p>
          <a:p>
            <a:r>
              <a:rPr lang="en-US" dirty="0"/>
              <a:t>Travel to treat. Travel expenses.</a:t>
            </a:r>
          </a:p>
          <a:p>
            <a:r>
              <a:rPr lang="en-US" dirty="0"/>
              <a:t>Termination</a:t>
            </a:r>
          </a:p>
          <a:p>
            <a:r>
              <a:rPr lang="en-US"/>
              <a:t>Intellectual </a:t>
            </a:r>
            <a:r>
              <a:rPr lang="en-US" dirty="0"/>
              <a:t>property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8B897-633A-4EAF-B389-75747E75A433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45C7F-113F-0C25-6D8A-EA9F2E77D3C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31B8B-AEEE-093B-AFF7-F96794BC4AD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855-832-6562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024F0A1E-77B1-F17C-F645-6CDED7C33CE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KMCUniversity.com</a:t>
            </a:r>
          </a:p>
        </p:txBody>
      </p:sp>
    </p:spTree>
    <p:extLst>
      <p:ext uri="{BB962C8B-B14F-4D97-AF65-F5344CB8AC3E}">
        <p14:creationId xmlns:p14="http://schemas.microsoft.com/office/powerpoint/2010/main" val="3733683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Ego, Name dropping- reputation for the entire profession- do a good job</a:t>
            </a:r>
          </a:p>
          <a:p>
            <a:r>
              <a:rPr lang="en-US" dirty="0"/>
              <a:t>Common goal to help the team achieve their peak performance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8B897-633A-4EAF-B389-75747E75A433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FBA523-7CD7-3BAF-F8BB-FBA34A60A15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E9764-7015-18B7-25D5-3F8413BF9BB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855-832-6562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0207906F-BB42-34A0-7739-A09ECF6FED4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KMCUniversity.com</a:t>
            </a:r>
          </a:p>
        </p:txBody>
      </p:sp>
    </p:spTree>
    <p:extLst>
      <p:ext uri="{BB962C8B-B14F-4D97-AF65-F5344CB8AC3E}">
        <p14:creationId xmlns:p14="http://schemas.microsoft.com/office/powerpoint/2010/main" val="3099519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8B897-633A-4EAF-B389-75747E75A433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3148ED-A100-C4AE-BB96-A5E9DD7D66E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21D4-9226-81AC-2EC1-6FCCF0EEAB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855-832-6562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E259247C-C41F-C70B-1DB8-DF7A39F6120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KMCUniversity.com</a:t>
            </a:r>
          </a:p>
        </p:txBody>
      </p:sp>
    </p:spTree>
    <p:extLst>
      <p:ext uri="{BB962C8B-B14F-4D97-AF65-F5344CB8AC3E}">
        <p14:creationId xmlns:p14="http://schemas.microsoft.com/office/powerpoint/2010/main" val="2420065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A14EA-432E-5CC3-3690-BF31A6E22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79BD23-B2BF-0AEB-6195-A806C3BB4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D7577-C327-823A-D60A-E75D065D9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D3D7-C265-47D1-BD71-89D9913200EE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7F3AB-96C7-0143-0DF8-F5E440DF4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3657A-2F6C-FEB7-5F55-857B67CE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34B0E-6C36-4A83-A074-170DFEA9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96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9EC78-98EA-629F-AB6F-786E17BDC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887923-5258-4F55-620D-D941065F1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5FFD9-BCE1-97E5-CAD3-20CA2F56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D3D7-C265-47D1-BD71-89D9913200EE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6A95B-2A89-2943-DBF1-0DAE1967B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1AAAA-47F7-2BF4-9F20-7823F15A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34B0E-6C36-4A83-A074-170DFEA9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85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162944-84AD-8EA0-A434-36EFDBC37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17BE8-775B-648B-E061-730EE6DC7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64D7B-1BFE-266F-5C88-D2C0A4BA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D3D7-C265-47D1-BD71-89D9913200EE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2EB0C-8717-2B82-25A3-079E0B0D5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86E1A-30D0-CE12-587E-7462CDDF8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34B0E-6C36-4A83-A074-170DFEA9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95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789CD-8213-2AD6-DF3E-E938B13FB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A5789-98EB-A22A-5061-598E4B744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34198-A205-5BC2-4BED-B5403CC7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D3D7-C265-47D1-BD71-89D9913200EE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323BF-E773-F85F-7976-0F67ADDB0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B3299-EB7E-0F9B-C22E-C48446292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34B0E-6C36-4A83-A074-170DFEA9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9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871B6-8D0B-B6BD-D02D-318BBCD17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087B8-BBAC-BB74-ECC5-9371B8CF2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A9380-4C03-ACB7-7903-7ECE66A1B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D3D7-C265-47D1-BD71-89D9913200EE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F2C1B-9E1D-3D88-ABB7-660160F4C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9F8A7-8388-EE96-8D2E-22B6F80A3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34B0E-6C36-4A83-A074-170DFEA9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59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08DC8-23D6-29E6-6FD0-6DD4029D7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247C6-2501-35B1-8E64-44C4A9B690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94D33-6EB3-2D95-ED3D-FB290A159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C18AF-C2A5-3D31-3713-F9799DAE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D3D7-C265-47D1-BD71-89D9913200EE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6E29C-24B8-5704-255E-A9065A562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0EA093-D634-B140-E29A-74ABBE75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34B0E-6C36-4A83-A074-170DFEA9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19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2A9BC-063E-C14B-C5B6-4EB631CA5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9FF31-12EF-E1E5-BAC7-488E86442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699BB-4BF1-3778-D75E-38EBF126F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3C77F2-CE48-ED24-B086-599DA8744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9F1BF8-ABC3-C8EE-3176-5242508F47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B3568D-FC2C-ED8B-8641-0518E440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D3D7-C265-47D1-BD71-89D9913200EE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416A06-BB1C-9B11-4FF2-3C30A742D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2BFFAC-6A12-EBF6-8B92-13EFEE27D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34B0E-6C36-4A83-A074-170DFEA9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97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5487D-2911-FCE3-2B12-D9677CBFE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D9A357-CF8D-DD5F-3103-D79AE2A64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D3D7-C265-47D1-BD71-89D9913200EE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EF7209-E65B-AB3F-BC29-9CA64CE9D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74B43A-E0AC-8FCF-84AD-FE8A88D2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34B0E-6C36-4A83-A074-170DFEA9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76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0CB0C-722E-8393-AC45-6A203E2E4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D3D7-C265-47D1-BD71-89D9913200EE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17ADBD-8AC6-4046-CE84-7346405B1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08318-012D-A496-ABC2-88FDA8FC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34B0E-6C36-4A83-A074-170DFEA9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7BFB9-F7E0-8116-4141-EB07D1241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76AB3-9D49-6FF0-B06C-21BD55D77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CCB0A-898E-812D-49D0-D2FF2AB8A5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0C7A4-3295-3034-81E6-6383B561D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D3D7-C265-47D1-BD71-89D9913200EE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55666-1188-32B3-F274-FE8DFE07E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DC639-A023-E371-CFF0-6F885E731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34B0E-6C36-4A83-A074-170DFEA9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58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1704A-7168-9E47-8491-EE927BEED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2A4168-CA5A-C16B-7D07-8B8DAC04FF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29D67-1AFB-0CA0-60FE-7642C4750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A703F-A6D7-428A-BE05-3A472FCF0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D3D7-C265-47D1-BD71-89D9913200EE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86DC8-2EB5-41EE-3E12-5B4AE2B39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04321-19DC-CD8B-C587-520B65008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34B0E-6C36-4A83-A074-170DFEA9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56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FE4A16-47DD-4F17-B6B1-3BA335926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2E7D8-C29F-4A99-89DF-BCE7E31B2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52AF3-7293-A4F6-A650-E5C91FF9F7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9D3D7-C265-47D1-BD71-89D9913200EE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44DA1-E974-6DEA-9F13-45B55BD5A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67501-1D62-210D-8234-2C2197D62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34B0E-6C36-4A83-A074-170DFEA9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5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F6E989-0E53-2646-03E5-0E93CDD59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62" y="1259644"/>
            <a:ext cx="6324600" cy="4567137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Amasis MT Pro Black" panose="02040A04050005020304" pitchFamily="18" charset="0"/>
              </a:rPr>
              <a:t>$how me the money! </a:t>
            </a:r>
            <a:br>
              <a:rPr lang="en-US" dirty="0">
                <a:latin typeface="Amasis MT Pro Black" panose="02040A04050005020304" pitchFamily="18" charset="0"/>
              </a:rPr>
            </a:br>
            <a:r>
              <a:rPr lang="en-US" dirty="0">
                <a:latin typeface="Amasis MT Pro Black" panose="02040A04050005020304" pitchFamily="18" charset="0"/>
              </a:rPr>
              <a:t>Know your worth / the business side of sports chiropractic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1F391CE-8B03-7CE1-DC63-BCF3E5163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262" y="5826786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Dr. Alan Sokoloff </a:t>
            </a:r>
          </a:p>
        </p:txBody>
      </p:sp>
      <p:pic>
        <p:nvPicPr>
          <p:cNvPr id="26" name="Picture 25" descr="Close-up of football">
            <a:extLst>
              <a:ext uri="{FF2B5EF4-FFF2-40B4-BE49-F238E27FC236}">
                <a16:creationId xmlns:a16="http://schemas.microsoft.com/office/drawing/2014/main" id="{1354454E-D357-E501-D631-1F95D3A2D0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64" r="-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2316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A440A548-C0D4-4418-940E-EDC2F1D9A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E708B267-8CD2-4684-A57B-9F1070769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4EE83-1E40-C806-E83A-03970E739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739" y="802955"/>
            <a:ext cx="5573955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1" kern="1200" dirty="0">
                <a:latin typeface="Amasis MT Pro Black" panose="02040A04050005020304" pitchFamily="18" charset="0"/>
              </a:rPr>
              <a:t>Example</a:t>
            </a:r>
            <a:r>
              <a:rPr lang="en-US" kern="1200" dirty="0">
                <a:latin typeface="Amasis MT Pro Black" panose="02040A04050005020304" pitchFamily="18" charset="0"/>
              </a:rPr>
              <a:t> of What to Consider </a:t>
            </a:r>
          </a:p>
        </p:txBody>
      </p:sp>
      <p:grpSp>
        <p:nvGrpSpPr>
          <p:cNvPr id="3083" name="Group 3082">
            <a:extLst>
              <a:ext uri="{FF2B5EF4-FFF2-40B4-BE49-F238E27FC236}">
                <a16:creationId xmlns:a16="http://schemas.microsoft.com/office/drawing/2014/main" id="{41E5AB36-9328-47E9-95AD-E38AC1C0E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5" y="-369"/>
            <a:ext cx="6091008" cy="6858000"/>
            <a:chOff x="305" y="-369"/>
            <a:chExt cx="6091008" cy="6858000"/>
          </a:xfrm>
        </p:grpSpPr>
        <p:sp>
          <p:nvSpPr>
            <p:cNvPr id="3084" name="Freeform: Shape 3083">
              <a:extLst>
                <a:ext uri="{FF2B5EF4-FFF2-40B4-BE49-F238E27FC236}">
                  <a16:creationId xmlns:a16="http://schemas.microsoft.com/office/drawing/2014/main" id="{4532450F-A219-4BF5-88FA-A47084237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57007" cy="6858000"/>
            </a:xfrm>
            <a:custGeom>
              <a:avLst/>
              <a:gdLst>
                <a:gd name="connsiteX0" fmla="*/ 1423825 w 6057007"/>
                <a:gd name="connsiteY0" fmla="*/ 0 h 6858000"/>
                <a:gd name="connsiteX1" fmla="*/ 4262456 w 6057007"/>
                <a:gd name="connsiteY1" fmla="*/ 0 h 6858000"/>
                <a:gd name="connsiteX2" fmla="*/ 4371584 w 6057007"/>
                <a:gd name="connsiteY2" fmla="*/ 79625 h 6858000"/>
                <a:gd name="connsiteX3" fmla="*/ 5400299 w 6057007"/>
                <a:gd name="connsiteY3" fmla="*/ 1779691 h 6858000"/>
                <a:gd name="connsiteX4" fmla="*/ 5961759 w 6057007"/>
                <a:gd name="connsiteY4" fmla="*/ 4554903 h 6858000"/>
                <a:gd name="connsiteX5" fmla="*/ 4326541 w 6057007"/>
                <a:gd name="connsiteY5" fmla="*/ 6729688 h 6858000"/>
                <a:gd name="connsiteX6" fmla="*/ 4109121 w 6057007"/>
                <a:gd name="connsiteY6" fmla="*/ 6858000 h 6858000"/>
                <a:gd name="connsiteX7" fmla="*/ 1145358 w 6057007"/>
                <a:gd name="connsiteY7" fmla="*/ 6858000 h 6858000"/>
                <a:gd name="connsiteX8" fmla="*/ 1143587 w 6057007"/>
                <a:gd name="connsiteY8" fmla="*/ 6856705 h 6858000"/>
                <a:gd name="connsiteX9" fmla="*/ 162579 w 6057007"/>
                <a:gd name="connsiteY9" fmla="*/ 6240990 h 6858000"/>
                <a:gd name="connsiteX10" fmla="*/ 0 w 6057007"/>
                <a:gd name="connsiteY10" fmla="*/ 6125553 h 6858000"/>
                <a:gd name="connsiteX11" fmla="*/ 0 w 6057007"/>
                <a:gd name="connsiteY11" fmla="*/ 4670879 h 6858000"/>
                <a:gd name="connsiteX12" fmla="*/ 38388 w 6057007"/>
                <a:gd name="connsiteY12" fmla="*/ 4778792 h 6858000"/>
                <a:gd name="connsiteX13" fmla="*/ 155449 w 6057007"/>
                <a:gd name="connsiteY13" fmla="*/ 5029879 h 6858000"/>
                <a:gd name="connsiteX14" fmla="*/ 411802 w 6057007"/>
                <a:gd name="connsiteY14" fmla="*/ 5399531 h 6858000"/>
                <a:gd name="connsiteX15" fmla="*/ 806388 w 6057007"/>
                <a:gd name="connsiteY15" fmla="*/ 5659633 h 6858000"/>
                <a:gd name="connsiteX16" fmla="*/ 1801512 w 6057007"/>
                <a:gd name="connsiteY16" fmla="*/ 6314010 h 6858000"/>
                <a:gd name="connsiteX17" fmla="*/ 2653483 w 6057007"/>
                <a:gd name="connsiteY17" fmla="*/ 6529898 h 6858000"/>
                <a:gd name="connsiteX18" fmla="*/ 3666486 w 6057007"/>
                <a:gd name="connsiteY18" fmla="*/ 6190615 h 6858000"/>
                <a:gd name="connsiteX19" fmla="*/ 4658657 w 6057007"/>
                <a:gd name="connsiteY19" fmla="*/ 5428179 h 6858000"/>
                <a:gd name="connsiteX20" fmla="*/ 5222967 w 6057007"/>
                <a:gd name="connsiteY20" fmla="*/ 4356944 h 6858000"/>
                <a:gd name="connsiteX21" fmla="*/ 4724795 w 6057007"/>
                <a:gd name="connsiteY21" fmla="*/ 2210416 h 6858000"/>
                <a:gd name="connsiteX22" fmla="*/ 4473185 w 6057007"/>
                <a:gd name="connsiteY22" fmla="*/ 1691554 h 6858000"/>
                <a:gd name="connsiteX23" fmla="*/ 4046677 w 6057007"/>
                <a:gd name="connsiteY23" fmla="*/ 911781 h 6858000"/>
                <a:gd name="connsiteX24" fmla="*/ 3555564 w 6057007"/>
                <a:gd name="connsiteY24" fmla="*/ 585888 h 6858000"/>
                <a:gd name="connsiteX25" fmla="*/ 2405914 w 6057007"/>
                <a:gd name="connsiteY25" fmla="*/ 536282 h 6858000"/>
                <a:gd name="connsiteX26" fmla="*/ 1345719 w 6057007"/>
                <a:gd name="connsiteY26" fmla="*/ 957619 h 6858000"/>
                <a:gd name="connsiteX27" fmla="*/ 73341 w 6057007"/>
                <a:gd name="connsiteY27" fmla="*/ 2571698 h 6858000"/>
                <a:gd name="connsiteX28" fmla="*/ 0 w 6057007"/>
                <a:gd name="connsiteY28" fmla="*/ 2803810 h 6858000"/>
                <a:gd name="connsiteX29" fmla="*/ 0 w 6057007"/>
                <a:gd name="connsiteY29" fmla="*/ 1147591 h 6858000"/>
                <a:gd name="connsiteX30" fmla="*/ 142706 w 6057007"/>
                <a:gd name="connsiteY30" fmla="*/ 968763 h 6858000"/>
                <a:gd name="connsiteX31" fmla="*/ 971831 w 6057007"/>
                <a:gd name="connsiteY31" fmla="*/ 249890 h 6858000"/>
                <a:gd name="connsiteX32" fmla="*/ 1288677 w 6057007"/>
                <a:gd name="connsiteY32" fmla="*/ 6583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057007" h="6858000">
                  <a:moveTo>
                    <a:pt x="1423825" y="0"/>
                  </a:moveTo>
                  <a:lnTo>
                    <a:pt x="4262456" y="0"/>
                  </a:lnTo>
                  <a:lnTo>
                    <a:pt x="4371584" y="79625"/>
                  </a:lnTo>
                  <a:cubicBezTo>
                    <a:pt x="4860533" y="476670"/>
                    <a:pt x="5063885" y="1132812"/>
                    <a:pt x="5400299" y="1779691"/>
                  </a:cubicBezTo>
                  <a:cubicBezTo>
                    <a:pt x="5848849" y="2642194"/>
                    <a:pt x="6244956" y="3497996"/>
                    <a:pt x="5961759" y="4554903"/>
                  </a:cubicBezTo>
                  <a:cubicBezTo>
                    <a:pt x="5691575" y="5563242"/>
                    <a:pt x="5092427" y="6238887"/>
                    <a:pt x="4326541" y="6729688"/>
                  </a:cubicBezTo>
                  <a:lnTo>
                    <a:pt x="4109121" y="6858000"/>
                  </a:lnTo>
                  <a:lnTo>
                    <a:pt x="1145358" y="6858000"/>
                  </a:lnTo>
                  <a:lnTo>
                    <a:pt x="1143587" y="6856705"/>
                  </a:lnTo>
                  <a:cubicBezTo>
                    <a:pt x="699546" y="6541440"/>
                    <a:pt x="399287" y="6392433"/>
                    <a:pt x="162579" y="6240990"/>
                  </a:cubicBezTo>
                  <a:lnTo>
                    <a:pt x="0" y="6125553"/>
                  </a:lnTo>
                  <a:lnTo>
                    <a:pt x="0" y="4670879"/>
                  </a:lnTo>
                  <a:lnTo>
                    <a:pt x="38388" y="4778792"/>
                  </a:lnTo>
                  <a:cubicBezTo>
                    <a:pt x="72793" y="4862402"/>
                    <a:pt x="111802" y="4945953"/>
                    <a:pt x="155449" y="5029879"/>
                  </a:cubicBezTo>
                  <a:cubicBezTo>
                    <a:pt x="273464" y="5256810"/>
                    <a:pt x="351295" y="5344113"/>
                    <a:pt x="411802" y="5399531"/>
                  </a:cubicBezTo>
                  <a:cubicBezTo>
                    <a:pt x="500065" y="5480405"/>
                    <a:pt x="628514" y="5555615"/>
                    <a:pt x="806388" y="5659633"/>
                  </a:cubicBezTo>
                  <a:cubicBezTo>
                    <a:pt x="1044358" y="5798926"/>
                    <a:pt x="1370396" y="5989780"/>
                    <a:pt x="1801512" y="6314010"/>
                  </a:cubicBezTo>
                  <a:cubicBezTo>
                    <a:pt x="2037213" y="6491324"/>
                    <a:pt x="2315885" y="6561958"/>
                    <a:pt x="2653483" y="6529898"/>
                  </a:cubicBezTo>
                  <a:cubicBezTo>
                    <a:pt x="2962383" y="6500529"/>
                    <a:pt x="3312661" y="6383221"/>
                    <a:pt x="3666486" y="6190615"/>
                  </a:cubicBezTo>
                  <a:cubicBezTo>
                    <a:pt x="4083218" y="5963697"/>
                    <a:pt x="4407642" y="5714350"/>
                    <a:pt x="4658657" y="5428179"/>
                  </a:cubicBezTo>
                  <a:cubicBezTo>
                    <a:pt x="4927319" y="5121947"/>
                    <a:pt x="5111907" y="4771422"/>
                    <a:pt x="5222967" y="4356944"/>
                  </a:cubicBezTo>
                  <a:cubicBezTo>
                    <a:pt x="5418167" y="3628447"/>
                    <a:pt x="5139747" y="3007703"/>
                    <a:pt x="4724795" y="2210416"/>
                  </a:cubicBezTo>
                  <a:cubicBezTo>
                    <a:pt x="4631776" y="2031551"/>
                    <a:pt x="4551122" y="1858737"/>
                    <a:pt x="4473185" y="1691554"/>
                  </a:cubicBezTo>
                  <a:cubicBezTo>
                    <a:pt x="4326842" y="1377756"/>
                    <a:pt x="4200559" y="1106810"/>
                    <a:pt x="4046677" y="911781"/>
                  </a:cubicBezTo>
                  <a:cubicBezTo>
                    <a:pt x="3910561" y="739097"/>
                    <a:pt x="3763658" y="641647"/>
                    <a:pt x="3555564" y="585888"/>
                  </a:cubicBezTo>
                  <a:cubicBezTo>
                    <a:pt x="3178534" y="484863"/>
                    <a:pt x="2791842" y="468166"/>
                    <a:pt x="2405914" y="536282"/>
                  </a:cubicBezTo>
                  <a:cubicBezTo>
                    <a:pt x="2032757" y="602054"/>
                    <a:pt x="1676044" y="743871"/>
                    <a:pt x="1345719" y="957619"/>
                  </a:cubicBezTo>
                  <a:cubicBezTo>
                    <a:pt x="762775" y="1334788"/>
                    <a:pt x="318714" y="1900690"/>
                    <a:pt x="73341" y="2571698"/>
                  </a:cubicBezTo>
                  <a:lnTo>
                    <a:pt x="0" y="2803810"/>
                  </a:lnTo>
                  <a:lnTo>
                    <a:pt x="0" y="1147591"/>
                  </a:lnTo>
                  <a:lnTo>
                    <a:pt x="142706" y="968763"/>
                  </a:lnTo>
                  <a:cubicBezTo>
                    <a:pt x="388539" y="688063"/>
                    <a:pt x="668237" y="446316"/>
                    <a:pt x="971831" y="249890"/>
                  </a:cubicBezTo>
                  <a:cubicBezTo>
                    <a:pt x="1074829" y="183240"/>
                    <a:pt x="1180574" y="121805"/>
                    <a:pt x="1288677" y="6583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5" name="Freeform: Shape 3084">
              <a:extLst>
                <a:ext uri="{FF2B5EF4-FFF2-40B4-BE49-F238E27FC236}">
                  <a16:creationId xmlns:a16="http://schemas.microsoft.com/office/drawing/2014/main" id="{035AC662-4000-411A-9E33-6A4B6C0FC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91008" cy="6858000"/>
            </a:xfrm>
            <a:custGeom>
              <a:avLst/>
              <a:gdLst>
                <a:gd name="connsiteX0" fmla="*/ 0 w 6091008"/>
                <a:gd name="connsiteY0" fmla="*/ 5476844 h 6858000"/>
                <a:gd name="connsiteX1" fmla="*/ 15220 w 6091008"/>
                <a:gd name="connsiteY1" fmla="*/ 5501668 h 6858000"/>
                <a:gd name="connsiteX2" fmla="*/ 198940 w 6091008"/>
                <a:gd name="connsiteY2" fmla="*/ 5717964 h 6858000"/>
                <a:gd name="connsiteX3" fmla="*/ 251499 w 6091008"/>
                <a:gd name="connsiteY3" fmla="*/ 5763842 h 6858000"/>
                <a:gd name="connsiteX4" fmla="*/ 308460 w 6091008"/>
                <a:gd name="connsiteY4" fmla="*/ 5806337 h 6858000"/>
                <a:gd name="connsiteX5" fmla="*/ 368305 w 6091008"/>
                <a:gd name="connsiteY5" fmla="*/ 5847248 h 6858000"/>
                <a:gd name="connsiteX6" fmla="*/ 430451 w 6091008"/>
                <a:gd name="connsiteY6" fmla="*/ 5887305 h 6858000"/>
                <a:gd name="connsiteX7" fmla="*/ 975811 w 6091008"/>
                <a:gd name="connsiteY7" fmla="*/ 6205653 h 6858000"/>
                <a:gd name="connsiteX8" fmla="*/ 1510250 w 6091008"/>
                <a:gd name="connsiteY8" fmla="*/ 6575390 h 6858000"/>
                <a:gd name="connsiteX9" fmla="*/ 2002437 w 6091008"/>
                <a:gd name="connsiteY9" fmla="*/ 6825029 h 6858000"/>
                <a:gd name="connsiteX10" fmla="*/ 2137670 w 6091008"/>
                <a:gd name="connsiteY10" fmla="*/ 6856874 h 6858000"/>
                <a:gd name="connsiteX11" fmla="*/ 2145778 w 6091008"/>
                <a:gd name="connsiteY11" fmla="*/ 6858000 h 6858000"/>
                <a:gd name="connsiteX12" fmla="*/ 1098858 w 6091008"/>
                <a:gd name="connsiteY12" fmla="*/ 6858000 h 6858000"/>
                <a:gd name="connsiteX13" fmla="*/ 1004166 w 6091008"/>
                <a:gd name="connsiteY13" fmla="*/ 6786858 h 6858000"/>
                <a:gd name="connsiteX14" fmla="*/ 751974 w 6091008"/>
                <a:gd name="connsiteY14" fmla="*/ 6608169 h 6858000"/>
                <a:gd name="connsiteX15" fmla="*/ 623305 w 6091008"/>
                <a:gd name="connsiteY15" fmla="*/ 6522172 h 6858000"/>
                <a:gd name="connsiteX16" fmla="*/ 492346 w 6091008"/>
                <a:gd name="connsiteY16" fmla="*/ 6437477 h 6858000"/>
                <a:gd name="connsiteX17" fmla="*/ 358536 w 6091008"/>
                <a:gd name="connsiteY17" fmla="*/ 6352312 h 6858000"/>
                <a:gd name="connsiteX18" fmla="*/ 290710 w 6091008"/>
                <a:gd name="connsiteY18" fmla="*/ 6308820 h 6858000"/>
                <a:gd name="connsiteX19" fmla="*/ 221792 w 6091008"/>
                <a:gd name="connsiteY19" fmla="*/ 6263122 h 6858000"/>
                <a:gd name="connsiteX20" fmla="*/ 152460 w 6091008"/>
                <a:gd name="connsiteY20" fmla="*/ 6215106 h 6858000"/>
                <a:gd name="connsiteX21" fmla="*/ 83055 w 6091008"/>
                <a:gd name="connsiteY21" fmla="*/ 6163978 h 6858000"/>
                <a:gd name="connsiteX22" fmla="*/ 14161 w 6091008"/>
                <a:gd name="connsiteY22" fmla="*/ 6109014 h 6858000"/>
                <a:gd name="connsiteX23" fmla="*/ 0 w 6091008"/>
                <a:gd name="connsiteY23" fmla="*/ 6096195 h 6858000"/>
                <a:gd name="connsiteX24" fmla="*/ 3707444 w 6091008"/>
                <a:gd name="connsiteY24" fmla="*/ 0 h 6858000"/>
                <a:gd name="connsiteX25" fmla="*/ 4265528 w 6091008"/>
                <a:gd name="connsiteY25" fmla="*/ 0 h 6858000"/>
                <a:gd name="connsiteX26" fmla="*/ 4291472 w 6091008"/>
                <a:gd name="connsiteY26" fmla="*/ 15596 h 6858000"/>
                <a:gd name="connsiteX27" fmla="*/ 4431124 w 6091008"/>
                <a:gd name="connsiteY27" fmla="*/ 119052 h 6858000"/>
                <a:gd name="connsiteX28" fmla="*/ 4899570 w 6091008"/>
                <a:gd name="connsiteY28" fmla="*/ 643769 h 6858000"/>
                <a:gd name="connsiteX29" fmla="*/ 5247925 w 6091008"/>
                <a:gd name="connsiteY29" fmla="*/ 1232134 h 6858000"/>
                <a:gd name="connsiteX30" fmla="*/ 5401234 w 6091008"/>
                <a:gd name="connsiteY30" fmla="*/ 1518442 h 6858000"/>
                <a:gd name="connsiteX31" fmla="*/ 5480921 w 6091008"/>
                <a:gd name="connsiteY31" fmla="*/ 1662114 h 6858000"/>
                <a:gd name="connsiteX32" fmla="*/ 5561804 w 6091008"/>
                <a:gd name="connsiteY32" fmla="*/ 1812436 h 6858000"/>
                <a:gd name="connsiteX33" fmla="*/ 5855037 w 6091008"/>
                <a:gd name="connsiteY33" fmla="*/ 2457716 h 6858000"/>
                <a:gd name="connsiteX34" fmla="*/ 6052254 w 6091008"/>
                <a:gd name="connsiteY34" fmla="*/ 3193699 h 6858000"/>
                <a:gd name="connsiteX35" fmla="*/ 6073151 w 6091008"/>
                <a:gd name="connsiteY35" fmla="*/ 4004612 h 6858000"/>
                <a:gd name="connsiteX36" fmla="*/ 6067309 w 6091008"/>
                <a:gd name="connsiteY36" fmla="*/ 4055890 h 6858000"/>
                <a:gd name="connsiteX37" fmla="*/ 6059979 w 6091008"/>
                <a:gd name="connsiteY37" fmla="*/ 4106917 h 6858000"/>
                <a:gd name="connsiteX38" fmla="*/ 6052371 w 6091008"/>
                <a:gd name="connsiteY38" fmla="*/ 4158016 h 6858000"/>
                <a:gd name="connsiteX39" fmla="*/ 6043434 w 6091008"/>
                <a:gd name="connsiteY39" fmla="*/ 4208759 h 6858000"/>
                <a:gd name="connsiteX40" fmla="*/ 6023229 w 6091008"/>
                <a:gd name="connsiteY40" fmla="*/ 4309769 h 6858000"/>
                <a:gd name="connsiteX41" fmla="*/ 5999922 w 6091008"/>
                <a:gd name="connsiteY41" fmla="*/ 4409799 h 6858000"/>
                <a:gd name="connsiteX42" fmla="*/ 5987157 w 6091008"/>
                <a:gd name="connsiteY42" fmla="*/ 4459369 h 6858000"/>
                <a:gd name="connsiteX43" fmla="*/ 5973731 w 6091008"/>
                <a:gd name="connsiteY43" fmla="*/ 4508027 h 6858000"/>
                <a:gd name="connsiteX44" fmla="*/ 5944653 w 6091008"/>
                <a:gd name="connsiteY44" fmla="*/ 4602538 h 6858000"/>
                <a:gd name="connsiteX45" fmla="*/ 5915334 w 6091008"/>
                <a:gd name="connsiteY45" fmla="*/ 4696982 h 6858000"/>
                <a:gd name="connsiteX46" fmla="*/ 5881786 w 6091008"/>
                <a:gd name="connsiteY46" fmla="*/ 4790295 h 6858000"/>
                <a:gd name="connsiteX47" fmla="*/ 5539609 w 6091008"/>
                <a:gd name="connsiteY47" fmla="*/ 5504511 h 6858000"/>
                <a:gd name="connsiteX48" fmla="*/ 5432400 w 6091008"/>
                <a:gd name="connsiteY48" fmla="*/ 5669348 h 6858000"/>
                <a:gd name="connsiteX49" fmla="*/ 5404330 w 6091008"/>
                <a:gd name="connsiteY49" fmla="*/ 5709372 h 6858000"/>
                <a:gd name="connsiteX50" fmla="*/ 5375525 w 6091008"/>
                <a:gd name="connsiteY50" fmla="*/ 5748757 h 6858000"/>
                <a:gd name="connsiteX51" fmla="*/ 5317831 w 6091008"/>
                <a:gd name="connsiteY51" fmla="*/ 5827355 h 6858000"/>
                <a:gd name="connsiteX52" fmla="*/ 5288208 w 6091008"/>
                <a:gd name="connsiteY52" fmla="*/ 5865932 h 6858000"/>
                <a:gd name="connsiteX53" fmla="*/ 5273251 w 6091008"/>
                <a:gd name="connsiteY53" fmla="*/ 5885035 h 6858000"/>
                <a:gd name="connsiteX54" fmla="*/ 5256656 w 6091008"/>
                <a:gd name="connsiteY54" fmla="*/ 5902520 h 6858000"/>
                <a:gd name="connsiteX55" fmla="*/ 5189858 w 6091008"/>
                <a:gd name="connsiteY55" fmla="*/ 5971616 h 6858000"/>
                <a:gd name="connsiteX56" fmla="*/ 5156287 w 6091008"/>
                <a:gd name="connsiteY56" fmla="*/ 6005600 h 6858000"/>
                <a:gd name="connsiteX57" fmla="*/ 5121598 w 6091008"/>
                <a:gd name="connsiteY57" fmla="*/ 6037962 h 6858000"/>
                <a:gd name="connsiteX58" fmla="*/ 5051798 w 6091008"/>
                <a:gd name="connsiteY58" fmla="*/ 6101838 h 6858000"/>
                <a:gd name="connsiteX59" fmla="*/ 4463594 w 6091008"/>
                <a:gd name="connsiteY59" fmla="*/ 6532280 h 6858000"/>
                <a:gd name="connsiteX60" fmla="*/ 4388637 w 6091008"/>
                <a:gd name="connsiteY60" fmla="*/ 6579169 h 6858000"/>
                <a:gd name="connsiteX61" fmla="*/ 4312856 w 6091008"/>
                <a:gd name="connsiteY61" fmla="*/ 6623337 h 6858000"/>
                <a:gd name="connsiteX62" fmla="*/ 4237558 w 6091008"/>
                <a:gd name="connsiteY62" fmla="*/ 6667632 h 6858000"/>
                <a:gd name="connsiteX63" fmla="*/ 4161774 w 6091008"/>
                <a:gd name="connsiteY63" fmla="*/ 6709883 h 6858000"/>
                <a:gd name="connsiteX64" fmla="*/ 4010448 w 6091008"/>
                <a:gd name="connsiteY64" fmla="*/ 6792981 h 6858000"/>
                <a:gd name="connsiteX65" fmla="*/ 3935163 w 6091008"/>
                <a:gd name="connsiteY65" fmla="*/ 6834338 h 6858000"/>
                <a:gd name="connsiteX66" fmla="*/ 3892887 w 6091008"/>
                <a:gd name="connsiteY66" fmla="*/ 6858000 h 6858000"/>
                <a:gd name="connsiteX67" fmla="*/ 2743942 w 6091008"/>
                <a:gd name="connsiteY67" fmla="*/ 6858000 h 6858000"/>
                <a:gd name="connsiteX68" fmla="*/ 2852577 w 6091008"/>
                <a:gd name="connsiteY68" fmla="*/ 6838910 h 6858000"/>
                <a:gd name="connsiteX69" fmla="*/ 3143255 w 6091008"/>
                <a:gd name="connsiteY69" fmla="*/ 6759775 h 6858000"/>
                <a:gd name="connsiteX70" fmla="*/ 3430899 w 6091008"/>
                <a:gd name="connsiteY70" fmla="*/ 6650056 h 6858000"/>
                <a:gd name="connsiteX71" fmla="*/ 3713289 w 6091008"/>
                <a:gd name="connsiteY71" fmla="*/ 6514054 h 6858000"/>
                <a:gd name="connsiteX72" fmla="*/ 3981228 w 6091008"/>
                <a:gd name="connsiteY72" fmla="*/ 6334878 h 6858000"/>
                <a:gd name="connsiteX73" fmla="*/ 4107885 w 6091008"/>
                <a:gd name="connsiteY73" fmla="*/ 6233689 h 6858000"/>
                <a:gd name="connsiteX74" fmla="*/ 4169795 w 6091008"/>
                <a:gd name="connsiteY74" fmla="*/ 6181389 h 6858000"/>
                <a:gd name="connsiteX75" fmla="*/ 4229189 w 6091008"/>
                <a:gd name="connsiteY75" fmla="*/ 6125914 h 6858000"/>
                <a:gd name="connsiteX76" fmla="*/ 4652064 w 6091008"/>
                <a:gd name="connsiteY76" fmla="*/ 5641457 h 6858000"/>
                <a:gd name="connsiteX77" fmla="*/ 4697555 w 6091008"/>
                <a:gd name="connsiteY77" fmla="*/ 5576516 h 6858000"/>
                <a:gd name="connsiteX78" fmla="*/ 4720492 w 6091008"/>
                <a:gd name="connsiteY78" fmla="*/ 5544537 h 6858000"/>
                <a:gd name="connsiteX79" fmla="*/ 4741922 w 6091008"/>
                <a:gd name="connsiteY79" fmla="*/ 5511420 h 6858000"/>
                <a:gd name="connsiteX80" fmla="*/ 4784179 w 6091008"/>
                <a:gd name="connsiteY80" fmla="*/ 5445022 h 6858000"/>
                <a:gd name="connsiteX81" fmla="*/ 4794796 w 6091008"/>
                <a:gd name="connsiteY81" fmla="*/ 5428584 h 6858000"/>
                <a:gd name="connsiteX82" fmla="*/ 4807173 w 6091008"/>
                <a:gd name="connsiteY82" fmla="*/ 5413795 h 6858000"/>
                <a:gd name="connsiteX83" fmla="*/ 4830010 w 6091008"/>
                <a:gd name="connsiteY83" fmla="*/ 5382674 h 6858000"/>
                <a:gd name="connsiteX84" fmla="*/ 4874298 w 6091008"/>
                <a:gd name="connsiteY84" fmla="*/ 5319323 h 6858000"/>
                <a:gd name="connsiteX85" fmla="*/ 4896484 w 6091008"/>
                <a:gd name="connsiteY85" fmla="*/ 5287734 h 6858000"/>
                <a:gd name="connsiteX86" fmla="*/ 4918019 w 6091008"/>
                <a:gd name="connsiteY86" fmla="*/ 5255673 h 6858000"/>
                <a:gd name="connsiteX87" fmla="*/ 4999238 w 6091008"/>
                <a:gd name="connsiteY87" fmla="*/ 5124058 h 6858000"/>
                <a:gd name="connsiteX88" fmla="*/ 5251271 w 6091008"/>
                <a:gd name="connsiteY88" fmla="*/ 4554965 h 6858000"/>
                <a:gd name="connsiteX89" fmla="*/ 5276136 w 6091008"/>
                <a:gd name="connsiteY89" fmla="*/ 4480521 h 6858000"/>
                <a:gd name="connsiteX90" fmla="*/ 5297442 w 6091008"/>
                <a:gd name="connsiteY90" fmla="*/ 4404389 h 6858000"/>
                <a:gd name="connsiteX91" fmla="*/ 5318953 w 6091008"/>
                <a:gd name="connsiteY91" fmla="*/ 4328458 h 6858000"/>
                <a:gd name="connsiteX92" fmla="*/ 5328684 w 6091008"/>
                <a:gd name="connsiteY92" fmla="*/ 4291175 h 6858000"/>
                <a:gd name="connsiteX93" fmla="*/ 5337470 w 6091008"/>
                <a:gd name="connsiteY93" fmla="*/ 4254522 h 6858000"/>
                <a:gd name="connsiteX94" fmla="*/ 5353277 w 6091008"/>
                <a:gd name="connsiteY94" fmla="*/ 4181038 h 6858000"/>
                <a:gd name="connsiteX95" fmla="*/ 5366762 w 6091008"/>
                <a:gd name="connsiteY95" fmla="*/ 4107520 h 6858000"/>
                <a:gd name="connsiteX96" fmla="*/ 5373105 w 6091008"/>
                <a:gd name="connsiteY96" fmla="*/ 4070802 h 6858000"/>
                <a:gd name="connsiteX97" fmla="*/ 5378288 w 6091008"/>
                <a:gd name="connsiteY97" fmla="*/ 4034066 h 6858000"/>
                <a:gd name="connsiteX98" fmla="*/ 5383471 w 6091008"/>
                <a:gd name="connsiteY98" fmla="*/ 3997331 h 6858000"/>
                <a:gd name="connsiteX99" fmla="*/ 5387373 w 6091008"/>
                <a:gd name="connsiteY99" fmla="*/ 3960547 h 6858000"/>
                <a:gd name="connsiteX100" fmla="*/ 5375699 w 6091008"/>
                <a:gd name="connsiteY100" fmla="*/ 3369810 h 6858000"/>
                <a:gd name="connsiteX101" fmla="*/ 5225695 w 6091008"/>
                <a:gd name="connsiteY101" fmla="*/ 2777923 h 6858000"/>
                <a:gd name="connsiteX102" fmla="*/ 4989893 w 6091008"/>
                <a:gd name="connsiteY102" fmla="*/ 2181595 h 6858000"/>
                <a:gd name="connsiteX103" fmla="*/ 4856777 w 6091008"/>
                <a:gd name="connsiteY103" fmla="*/ 1872581 h 6858000"/>
                <a:gd name="connsiteX104" fmla="*/ 4729367 w 6091008"/>
                <a:gd name="connsiteY104" fmla="*/ 1547581 h 6858000"/>
                <a:gd name="connsiteX105" fmla="*/ 4510575 w 6091008"/>
                <a:gd name="connsiteY105" fmla="*/ 917244 h 6858000"/>
                <a:gd name="connsiteX106" fmla="*/ 4387446 w 6091008"/>
                <a:gd name="connsiteY106" fmla="*/ 626512 h 6858000"/>
                <a:gd name="connsiteX107" fmla="*/ 4227716 w 6091008"/>
                <a:gd name="connsiteY107" fmla="*/ 368510 h 6858000"/>
                <a:gd name="connsiteX108" fmla="*/ 4017774 w 6091008"/>
                <a:gd name="connsiteY108" fmla="*/ 161674 h 6858000"/>
                <a:gd name="connsiteX109" fmla="*/ 3761542 w 6091008"/>
                <a:gd name="connsiteY109" fmla="*/ 19860 h 6858000"/>
                <a:gd name="connsiteX110" fmla="*/ 3727185 w 6091008"/>
                <a:gd name="connsiteY110" fmla="*/ 6533 h 6858000"/>
                <a:gd name="connsiteX111" fmla="*/ 1325680 w 6091008"/>
                <a:gd name="connsiteY111" fmla="*/ 0 h 6858000"/>
                <a:gd name="connsiteX112" fmla="*/ 2347354 w 6091008"/>
                <a:gd name="connsiteY112" fmla="*/ 0 h 6858000"/>
                <a:gd name="connsiteX113" fmla="*/ 2262734 w 6091008"/>
                <a:gd name="connsiteY113" fmla="*/ 20581 h 6858000"/>
                <a:gd name="connsiteX114" fmla="*/ 1969830 w 6091008"/>
                <a:gd name="connsiteY114" fmla="*/ 118108 h 6858000"/>
                <a:gd name="connsiteX115" fmla="*/ 1897367 w 6091008"/>
                <a:gd name="connsiteY115" fmla="*/ 145059 h 6858000"/>
                <a:gd name="connsiteX116" fmla="*/ 1825860 w 6091008"/>
                <a:gd name="connsiteY116" fmla="*/ 175210 h 6858000"/>
                <a:gd name="connsiteX117" fmla="*/ 1754258 w 6091008"/>
                <a:gd name="connsiteY117" fmla="*/ 204746 h 6858000"/>
                <a:gd name="connsiteX118" fmla="*/ 1683442 w 6091008"/>
                <a:gd name="connsiteY118" fmla="*/ 237143 h 6858000"/>
                <a:gd name="connsiteX119" fmla="*/ 1612330 w 6091008"/>
                <a:gd name="connsiteY119" fmla="*/ 268724 h 6858000"/>
                <a:gd name="connsiteX120" fmla="*/ 1542244 w 6091008"/>
                <a:gd name="connsiteY120" fmla="*/ 303229 h 6858000"/>
                <a:gd name="connsiteX121" fmla="*/ 1471990 w 6091008"/>
                <a:gd name="connsiteY121" fmla="*/ 337395 h 6858000"/>
                <a:gd name="connsiteX122" fmla="*/ 1402813 w 6091008"/>
                <a:gd name="connsiteY122" fmla="*/ 374794 h 6858000"/>
                <a:gd name="connsiteX123" fmla="*/ 1333886 w 6091008"/>
                <a:gd name="connsiteY123" fmla="*/ 412702 h 6858000"/>
                <a:gd name="connsiteX124" fmla="*/ 1266278 w 6091008"/>
                <a:gd name="connsiteY124" fmla="*/ 453907 h 6858000"/>
                <a:gd name="connsiteX125" fmla="*/ 1199136 w 6091008"/>
                <a:gd name="connsiteY125" fmla="*/ 496266 h 6858000"/>
                <a:gd name="connsiteX126" fmla="*/ 1182302 w 6091008"/>
                <a:gd name="connsiteY126" fmla="*/ 506917 h 6858000"/>
                <a:gd name="connsiteX127" fmla="*/ 1166009 w 6091008"/>
                <a:gd name="connsiteY127" fmla="*/ 518449 h 6858000"/>
                <a:gd name="connsiteX128" fmla="*/ 1133302 w 6091008"/>
                <a:gd name="connsiteY128" fmla="*/ 541479 h 6858000"/>
                <a:gd name="connsiteX129" fmla="*/ 1067923 w 6091008"/>
                <a:gd name="connsiteY129" fmla="*/ 587403 h 6858000"/>
                <a:gd name="connsiteX130" fmla="*/ 1051509 w 6091008"/>
                <a:gd name="connsiteY130" fmla="*/ 598902 h 6858000"/>
                <a:gd name="connsiteX131" fmla="*/ 1035673 w 6091008"/>
                <a:gd name="connsiteY131" fmla="*/ 611145 h 6858000"/>
                <a:gd name="connsiteX132" fmla="*/ 1003878 w 6091008"/>
                <a:gd name="connsiteY132" fmla="*/ 635598 h 6858000"/>
                <a:gd name="connsiteX133" fmla="*/ 877673 w 6091008"/>
                <a:gd name="connsiteY133" fmla="*/ 735582 h 6858000"/>
                <a:gd name="connsiteX134" fmla="*/ 417533 w 6091008"/>
                <a:gd name="connsiteY134" fmla="*/ 1198720 h 6858000"/>
                <a:gd name="connsiteX135" fmla="*/ 54935 w 6091008"/>
                <a:gd name="connsiteY135" fmla="*/ 1756293 h 6858000"/>
                <a:gd name="connsiteX136" fmla="*/ 17844 w 6091008"/>
                <a:gd name="connsiteY136" fmla="*/ 1831433 h 6858000"/>
                <a:gd name="connsiteX137" fmla="*/ 0 w 6091008"/>
                <a:gd name="connsiteY137" fmla="*/ 1869131 h 6858000"/>
                <a:gd name="connsiteX138" fmla="*/ 0 w 6091008"/>
                <a:gd name="connsiteY138" fmla="*/ 1198550 h 6858000"/>
                <a:gd name="connsiteX139" fmla="*/ 185957 w 6091008"/>
                <a:gd name="connsiteY139" fmla="*/ 961506 h 6858000"/>
                <a:gd name="connsiteX140" fmla="*/ 689746 w 6091008"/>
                <a:gd name="connsiteY140" fmla="*/ 447064 h 6858000"/>
                <a:gd name="connsiteX141" fmla="*/ 827126 w 6091008"/>
                <a:gd name="connsiteY141" fmla="*/ 333881 h 6858000"/>
                <a:gd name="connsiteX142" fmla="*/ 968997 w 6091008"/>
                <a:gd name="connsiteY142" fmla="*/ 228085 h 6858000"/>
                <a:gd name="connsiteX143" fmla="*/ 1004883 w 6091008"/>
                <a:gd name="connsiteY143" fmla="*/ 202373 h 6858000"/>
                <a:gd name="connsiteX144" fmla="*/ 1022826 w 6091008"/>
                <a:gd name="connsiteY144" fmla="*/ 189517 h 6858000"/>
                <a:gd name="connsiteX145" fmla="*/ 1041187 w 6091008"/>
                <a:gd name="connsiteY145" fmla="*/ 177509 h 6858000"/>
                <a:gd name="connsiteX146" fmla="*/ 1114760 w 6091008"/>
                <a:gd name="connsiteY146" fmla="*/ 129512 h 6858000"/>
                <a:gd name="connsiteX147" fmla="*/ 1188498 w 6091008"/>
                <a:gd name="connsiteY147" fmla="*/ 81854 h 6858000"/>
                <a:gd name="connsiteX148" fmla="*/ 1263461 w 6091008"/>
                <a:gd name="connsiteY148" fmla="*/ 3688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6091008" h="6858000">
                  <a:moveTo>
                    <a:pt x="0" y="5476844"/>
                  </a:moveTo>
                  <a:lnTo>
                    <a:pt x="15220" y="5501668"/>
                  </a:lnTo>
                  <a:cubicBezTo>
                    <a:pt x="69097" y="5585141"/>
                    <a:pt x="130925" y="5654403"/>
                    <a:pt x="198940" y="5717964"/>
                  </a:cubicBezTo>
                  <a:lnTo>
                    <a:pt x="251499" y="5763842"/>
                  </a:lnTo>
                  <a:lnTo>
                    <a:pt x="308460" y="5806337"/>
                  </a:lnTo>
                  <a:cubicBezTo>
                    <a:pt x="326685" y="5820934"/>
                    <a:pt x="348384" y="5833667"/>
                    <a:pt x="368305" y="5847248"/>
                  </a:cubicBezTo>
                  <a:cubicBezTo>
                    <a:pt x="388782" y="5860683"/>
                    <a:pt x="408424" y="5874336"/>
                    <a:pt x="430451" y="5887305"/>
                  </a:cubicBezTo>
                  <a:cubicBezTo>
                    <a:pt x="601703" y="5991186"/>
                    <a:pt x="792871" y="6091279"/>
                    <a:pt x="975811" y="6205653"/>
                  </a:cubicBezTo>
                  <a:cubicBezTo>
                    <a:pt x="1159565" y="6318920"/>
                    <a:pt x="1337666" y="6443625"/>
                    <a:pt x="1510250" y="6575390"/>
                  </a:cubicBezTo>
                  <a:cubicBezTo>
                    <a:pt x="1658997" y="6690317"/>
                    <a:pt x="1824862" y="6774210"/>
                    <a:pt x="2002437" y="6825029"/>
                  </a:cubicBezTo>
                  <a:cubicBezTo>
                    <a:pt x="2046812" y="6837803"/>
                    <a:pt x="2091936" y="6848385"/>
                    <a:pt x="2137670" y="6856874"/>
                  </a:cubicBezTo>
                  <a:lnTo>
                    <a:pt x="2145778" y="6858000"/>
                  </a:lnTo>
                  <a:lnTo>
                    <a:pt x="1098858" y="6858000"/>
                  </a:lnTo>
                  <a:lnTo>
                    <a:pt x="1004166" y="6786858"/>
                  </a:lnTo>
                  <a:cubicBezTo>
                    <a:pt x="920997" y="6725805"/>
                    <a:pt x="837118" y="6666016"/>
                    <a:pt x="751974" y="6608169"/>
                  </a:cubicBezTo>
                  <a:lnTo>
                    <a:pt x="623305" y="6522172"/>
                  </a:lnTo>
                  <a:lnTo>
                    <a:pt x="492346" y="6437477"/>
                  </a:lnTo>
                  <a:lnTo>
                    <a:pt x="358536" y="6352312"/>
                  </a:lnTo>
                  <a:lnTo>
                    <a:pt x="290710" y="6308820"/>
                  </a:lnTo>
                  <a:lnTo>
                    <a:pt x="221792" y="6263122"/>
                  </a:lnTo>
                  <a:cubicBezTo>
                    <a:pt x="198889" y="6248595"/>
                    <a:pt x="175526" y="6231442"/>
                    <a:pt x="152460" y="6215106"/>
                  </a:cubicBezTo>
                  <a:cubicBezTo>
                    <a:pt x="129301" y="6198154"/>
                    <a:pt x="105988" y="6183223"/>
                    <a:pt x="83055" y="6163978"/>
                  </a:cubicBezTo>
                  <a:lnTo>
                    <a:pt x="14161" y="6109014"/>
                  </a:lnTo>
                  <a:lnTo>
                    <a:pt x="0" y="6096195"/>
                  </a:lnTo>
                  <a:close/>
                  <a:moveTo>
                    <a:pt x="3707444" y="0"/>
                  </a:moveTo>
                  <a:lnTo>
                    <a:pt x="4265528" y="0"/>
                  </a:lnTo>
                  <a:lnTo>
                    <a:pt x="4291472" y="15596"/>
                  </a:lnTo>
                  <a:cubicBezTo>
                    <a:pt x="4339292" y="47637"/>
                    <a:pt x="4385917" y="82210"/>
                    <a:pt x="4431124" y="119052"/>
                  </a:cubicBezTo>
                  <a:cubicBezTo>
                    <a:pt x="4612085" y="266897"/>
                    <a:pt x="4766658" y="451392"/>
                    <a:pt x="4899570" y="643769"/>
                  </a:cubicBezTo>
                  <a:cubicBezTo>
                    <a:pt x="5032421" y="836866"/>
                    <a:pt x="5144168" y="1037706"/>
                    <a:pt x="5247925" y="1232134"/>
                  </a:cubicBezTo>
                  <a:cubicBezTo>
                    <a:pt x="5299886" y="1329516"/>
                    <a:pt x="5349860" y="1425631"/>
                    <a:pt x="5401234" y="1518442"/>
                  </a:cubicBezTo>
                  <a:lnTo>
                    <a:pt x="5480921" y="1662114"/>
                  </a:lnTo>
                  <a:cubicBezTo>
                    <a:pt x="5508162" y="1711659"/>
                    <a:pt x="5535098" y="1761858"/>
                    <a:pt x="5561804" y="1812436"/>
                  </a:cubicBezTo>
                  <a:cubicBezTo>
                    <a:pt x="5668394" y="2015131"/>
                    <a:pt x="5769309" y="2228374"/>
                    <a:pt x="5855037" y="2457716"/>
                  </a:cubicBezTo>
                  <a:cubicBezTo>
                    <a:pt x="5940757" y="2686612"/>
                    <a:pt x="6011031" y="2932566"/>
                    <a:pt x="6052254" y="3193699"/>
                  </a:cubicBezTo>
                  <a:cubicBezTo>
                    <a:pt x="6093625" y="3454283"/>
                    <a:pt x="6103924" y="3730828"/>
                    <a:pt x="6073151" y="4004612"/>
                  </a:cubicBezTo>
                  <a:lnTo>
                    <a:pt x="6067309" y="4055890"/>
                  </a:lnTo>
                  <a:cubicBezTo>
                    <a:pt x="6065066" y="4072953"/>
                    <a:pt x="6062462" y="4089919"/>
                    <a:pt x="6059979" y="4106917"/>
                  </a:cubicBezTo>
                  <a:lnTo>
                    <a:pt x="6052371" y="4158016"/>
                  </a:lnTo>
                  <a:cubicBezTo>
                    <a:pt x="6049766" y="4174982"/>
                    <a:pt x="6046401" y="4191890"/>
                    <a:pt x="6043434" y="4208759"/>
                  </a:cubicBezTo>
                  <a:cubicBezTo>
                    <a:pt x="6037102" y="4242536"/>
                    <a:pt x="6031011" y="4276380"/>
                    <a:pt x="6023229" y="4309769"/>
                  </a:cubicBezTo>
                  <a:cubicBezTo>
                    <a:pt x="6015690" y="4343223"/>
                    <a:pt x="6008874" y="4376870"/>
                    <a:pt x="5999922" y="4409799"/>
                  </a:cubicBezTo>
                  <a:lnTo>
                    <a:pt x="5987157" y="4459369"/>
                  </a:lnTo>
                  <a:cubicBezTo>
                    <a:pt x="5982945" y="4476053"/>
                    <a:pt x="5978687" y="4492427"/>
                    <a:pt x="5973731" y="4508027"/>
                  </a:cubicBezTo>
                  <a:lnTo>
                    <a:pt x="5944653" y="4602538"/>
                  </a:lnTo>
                  <a:lnTo>
                    <a:pt x="5915334" y="4696982"/>
                  </a:lnTo>
                  <a:cubicBezTo>
                    <a:pt x="5905346" y="4728457"/>
                    <a:pt x="5892944" y="4759283"/>
                    <a:pt x="5881786" y="4790295"/>
                  </a:cubicBezTo>
                  <a:cubicBezTo>
                    <a:pt x="5791737" y="5038923"/>
                    <a:pt x="5677271" y="5280123"/>
                    <a:pt x="5539609" y="5504511"/>
                  </a:cubicBezTo>
                  <a:lnTo>
                    <a:pt x="5432400" y="5669348"/>
                  </a:lnTo>
                  <a:cubicBezTo>
                    <a:pt x="5423763" y="5683225"/>
                    <a:pt x="5413823" y="5696165"/>
                    <a:pt x="5404330" y="5709372"/>
                  </a:cubicBezTo>
                  <a:lnTo>
                    <a:pt x="5375525" y="5748757"/>
                  </a:lnTo>
                  <a:lnTo>
                    <a:pt x="5317831" y="5827355"/>
                  </a:lnTo>
                  <a:cubicBezTo>
                    <a:pt x="5308217" y="5840529"/>
                    <a:pt x="5298639" y="5853567"/>
                    <a:pt x="5288208" y="5865932"/>
                  </a:cubicBezTo>
                  <a:cubicBezTo>
                    <a:pt x="5283153" y="5872232"/>
                    <a:pt x="5278509" y="5878936"/>
                    <a:pt x="5273251" y="5885035"/>
                  </a:cubicBezTo>
                  <a:cubicBezTo>
                    <a:pt x="5267908" y="5890963"/>
                    <a:pt x="5262120" y="5896624"/>
                    <a:pt x="5256656" y="5902520"/>
                  </a:cubicBezTo>
                  <a:lnTo>
                    <a:pt x="5189858" y="5971616"/>
                  </a:lnTo>
                  <a:cubicBezTo>
                    <a:pt x="5178681" y="5982899"/>
                    <a:pt x="5167959" y="5994892"/>
                    <a:pt x="5156287" y="6005600"/>
                  </a:cubicBezTo>
                  <a:lnTo>
                    <a:pt x="5121598" y="6037962"/>
                  </a:lnTo>
                  <a:lnTo>
                    <a:pt x="5051798" y="6101838"/>
                  </a:lnTo>
                  <a:cubicBezTo>
                    <a:pt x="4864110" y="6268956"/>
                    <a:pt x="4663874" y="6407541"/>
                    <a:pt x="4463594" y="6532280"/>
                  </a:cubicBezTo>
                  <a:cubicBezTo>
                    <a:pt x="4438472" y="6547774"/>
                    <a:pt x="4413434" y="6563439"/>
                    <a:pt x="4388637" y="6579169"/>
                  </a:cubicBezTo>
                  <a:lnTo>
                    <a:pt x="4312856" y="6623337"/>
                  </a:lnTo>
                  <a:lnTo>
                    <a:pt x="4237558" y="6667632"/>
                  </a:lnTo>
                  <a:cubicBezTo>
                    <a:pt x="4212548" y="6682715"/>
                    <a:pt x="4186842" y="6695553"/>
                    <a:pt x="4161774" y="6709883"/>
                  </a:cubicBezTo>
                  <a:cubicBezTo>
                    <a:pt x="4111167" y="6737392"/>
                    <a:pt x="4061123" y="6766670"/>
                    <a:pt x="4010448" y="6792981"/>
                  </a:cubicBezTo>
                  <a:cubicBezTo>
                    <a:pt x="3985322" y="6806562"/>
                    <a:pt x="3960037" y="6820248"/>
                    <a:pt x="3935163" y="6834338"/>
                  </a:cubicBezTo>
                  <a:lnTo>
                    <a:pt x="3892887" y="6858000"/>
                  </a:lnTo>
                  <a:lnTo>
                    <a:pt x="2743942" y="6858000"/>
                  </a:lnTo>
                  <a:lnTo>
                    <a:pt x="2852577" y="6838910"/>
                  </a:lnTo>
                  <a:cubicBezTo>
                    <a:pt x="2949686" y="6818527"/>
                    <a:pt x="3046805" y="6791706"/>
                    <a:pt x="3143255" y="6759775"/>
                  </a:cubicBezTo>
                  <a:cubicBezTo>
                    <a:pt x="3239807" y="6727945"/>
                    <a:pt x="3335416" y="6689975"/>
                    <a:pt x="3430899" y="6650056"/>
                  </a:cubicBezTo>
                  <a:cubicBezTo>
                    <a:pt x="3526299" y="6609969"/>
                    <a:pt x="3621242" y="6565786"/>
                    <a:pt x="3713289" y="6514054"/>
                  </a:cubicBezTo>
                  <a:cubicBezTo>
                    <a:pt x="3805137" y="6460650"/>
                    <a:pt x="3895762" y="6401178"/>
                    <a:pt x="3981228" y="6334878"/>
                  </a:cubicBezTo>
                  <a:cubicBezTo>
                    <a:pt x="4024934" y="6303166"/>
                    <a:pt x="4066572" y="6268544"/>
                    <a:pt x="4107885" y="6233689"/>
                  </a:cubicBezTo>
                  <a:cubicBezTo>
                    <a:pt x="4128602" y="6216277"/>
                    <a:pt x="4149365" y="6199173"/>
                    <a:pt x="4169795" y="6181389"/>
                  </a:cubicBezTo>
                  <a:cubicBezTo>
                    <a:pt x="4189729" y="6163032"/>
                    <a:pt x="4209542" y="6144643"/>
                    <a:pt x="4229189" y="6125914"/>
                  </a:cubicBezTo>
                  <a:cubicBezTo>
                    <a:pt x="4387326" y="5978255"/>
                    <a:pt x="4528049" y="5812977"/>
                    <a:pt x="4652064" y="5641457"/>
                  </a:cubicBezTo>
                  <a:lnTo>
                    <a:pt x="4697555" y="5576516"/>
                  </a:lnTo>
                  <a:lnTo>
                    <a:pt x="4720492" y="5544537"/>
                  </a:lnTo>
                  <a:cubicBezTo>
                    <a:pt x="4728246" y="5533956"/>
                    <a:pt x="4734819" y="5522469"/>
                    <a:pt x="4741922" y="5511420"/>
                  </a:cubicBezTo>
                  <a:lnTo>
                    <a:pt x="4784179" y="5445022"/>
                  </a:lnTo>
                  <a:cubicBezTo>
                    <a:pt x="4787730" y="5439497"/>
                    <a:pt x="4791161" y="5433940"/>
                    <a:pt x="4794796" y="5428584"/>
                  </a:cubicBezTo>
                  <a:cubicBezTo>
                    <a:pt x="4798637" y="5423432"/>
                    <a:pt x="4803091" y="5418884"/>
                    <a:pt x="4807173" y="5413795"/>
                  </a:cubicBezTo>
                  <a:cubicBezTo>
                    <a:pt x="4815384" y="5403926"/>
                    <a:pt x="4822656" y="5393214"/>
                    <a:pt x="4830010" y="5382674"/>
                  </a:cubicBezTo>
                  <a:lnTo>
                    <a:pt x="4874298" y="5319323"/>
                  </a:lnTo>
                  <a:lnTo>
                    <a:pt x="4896484" y="5287734"/>
                  </a:lnTo>
                  <a:cubicBezTo>
                    <a:pt x="4903839" y="5277191"/>
                    <a:pt x="4911520" y="5266885"/>
                    <a:pt x="4918019" y="5255673"/>
                  </a:cubicBezTo>
                  <a:lnTo>
                    <a:pt x="4999238" y="5124058"/>
                  </a:lnTo>
                  <a:cubicBezTo>
                    <a:pt x="5102559" y="4945225"/>
                    <a:pt x="5185787" y="4753943"/>
                    <a:pt x="5251271" y="4554965"/>
                  </a:cubicBezTo>
                  <a:cubicBezTo>
                    <a:pt x="5259371" y="4530051"/>
                    <a:pt x="5268846" y="4505799"/>
                    <a:pt x="5276136" y="4480521"/>
                  </a:cubicBezTo>
                  <a:lnTo>
                    <a:pt x="5297442" y="4404389"/>
                  </a:lnTo>
                  <a:lnTo>
                    <a:pt x="5318953" y="4328458"/>
                  </a:lnTo>
                  <a:cubicBezTo>
                    <a:pt x="5322895" y="4315679"/>
                    <a:pt x="5325929" y="4303390"/>
                    <a:pt x="5328684" y="4291175"/>
                  </a:cubicBezTo>
                  <a:lnTo>
                    <a:pt x="5337470" y="4254522"/>
                  </a:lnTo>
                  <a:cubicBezTo>
                    <a:pt x="5343899" y="4230045"/>
                    <a:pt x="5348129" y="4205565"/>
                    <a:pt x="5353277" y="4181038"/>
                  </a:cubicBezTo>
                  <a:cubicBezTo>
                    <a:pt x="5358786" y="4156608"/>
                    <a:pt x="5362533" y="4132000"/>
                    <a:pt x="5366762" y="4107520"/>
                  </a:cubicBezTo>
                  <a:cubicBezTo>
                    <a:pt x="5368877" y="4095280"/>
                    <a:pt x="5371390" y="4083000"/>
                    <a:pt x="5373105" y="4070802"/>
                  </a:cubicBezTo>
                  <a:lnTo>
                    <a:pt x="5378288" y="4034066"/>
                  </a:lnTo>
                  <a:lnTo>
                    <a:pt x="5383471" y="3997331"/>
                  </a:lnTo>
                  <a:lnTo>
                    <a:pt x="5387373" y="3960547"/>
                  </a:lnTo>
                  <a:cubicBezTo>
                    <a:pt x="5408513" y="3764258"/>
                    <a:pt x="5404752" y="3567184"/>
                    <a:pt x="5375699" y="3369810"/>
                  </a:cubicBezTo>
                  <a:cubicBezTo>
                    <a:pt x="5347044" y="3172396"/>
                    <a:pt x="5293473" y="2975222"/>
                    <a:pt x="5225695" y="2777923"/>
                  </a:cubicBezTo>
                  <a:cubicBezTo>
                    <a:pt x="5157675" y="2580560"/>
                    <a:pt x="5075729" y="2382997"/>
                    <a:pt x="4989893" y="2181595"/>
                  </a:cubicBezTo>
                  <a:lnTo>
                    <a:pt x="4856777" y="1872581"/>
                  </a:lnTo>
                  <a:cubicBezTo>
                    <a:pt x="4811108" y="1763784"/>
                    <a:pt x="4768691" y="1655416"/>
                    <a:pt x="4729367" y="1547581"/>
                  </a:cubicBezTo>
                  <a:cubicBezTo>
                    <a:pt x="4650320" y="1331954"/>
                    <a:pt x="4585048" y="1118545"/>
                    <a:pt x="4510575" y="917244"/>
                  </a:cubicBezTo>
                  <a:cubicBezTo>
                    <a:pt x="4473339" y="816594"/>
                    <a:pt x="4433491" y="718925"/>
                    <a:pt x="4387446" y="626512"/>
                  </a:cubicBezTo>
                  <a:cubicBezTo>
                    <a:pt x="4341559" y="533993"/>
                    <a:pt x="4289352" y="446701"/>
                    <a:pt x="4227716" y="368510"/>
                  </a:cubicBezTo>
                  <a:cubicBezTo>
                    <a:pt x="4166554" y="290006"/>
                    <a:pt x="4096194" y="220222"/>
                    <a:pt x="4017774" y="161674"/>
                  </a:cubicBezTo>
                  <a:cubicBezTo>
                    <a:pt x="3939391" y="102989"/>
                    <a:pt x="3853034" y="55709"/>
                    <a:pt x="3761542" y="19860"/>
                  </a:cubicBezTo>
                  <a:lnTo>
                    <a:pt x="3727185" y="6533"/>
                  </a:lnTo>
                  <a:close/>
                  <a:moveTo>
                    <a:pt x="1325680" y="0"/>
                  </a:moveTo>
                  <a:lnTo>
                    <a:pt x="2347354" y="0"/>
                  </a:lnTo>
                  <a:lnTo>
                    <a:pt x="2262734" y="20581"/>
                  </a:lnTo>
                  <a:cubicBezTo>
                    <a:pt x="2164073" y="49233"/>
                    <a:pt x="2066423" y="82020"/>
                    <a:pt x="1969830" y="118108"/>
                  </a:cubicBezTo>
                  <a:cubicBezTo>
                    <a:pt x="1945675" y="127092"/>
                    <a:pt x="1921391" y="135598"/>
                    <a:pt x="1897367" y="145059"/>
                  </a:cubicBezTo>
                  <a:cubicBezTo>
                    <a:pt x="1873522" y="155302"/>
                    <a:pt x="1849679" y="165546"/>
                    <a:pt x="1825860" y="175210"/>
                  </a:cubicBezTo>
                  <a:lnTo>
                    <a:pt x="1754258" y="204746"/>
                  </a:lnTo>
                  <a:lnTo>
                    <a:pt x="1683442" y="237143"/>
                  </a:lnTo>
                  <a:cubicBezTo>
                    <a:pt x="1659851" y="247896"/>
                    <a:pt x="1636127" y="258172"/>
                    <a:pt x="1612330" y="268724"/>
                  </a:cubicBezTo>
                  <a:lnTo>
                    <a:pt x="1542244" y="303229"/>
                  </a:lnTo>
                  <a:lnTo>
                    <a:pt x="1471990" y="337395"/>
                  </a:lnTo>
                  <a:cubicBezTo>
                    <a:pt x="1448660" y="349103"/>
                    <a:pt x="1425927" y="362441"/>
                    <a:pt x="1402813" y="374794"/>
                  </a:cubicBezTo>
                  <a:lnTo>
                    <a:pt x="1333886" y="412702"/>
                  </a:lnTo>
                  <a:cubicBezTo>
                    <a:pt x="1310940" y="425394"/>
                    <a:pt x="1288842" y="440228"/>
                    <a:pt x="1266278" y="453907"/>
                  </a:cubicBezTo>
                  <a:lnTo>
                    <a:pt x="1199136" y="496266"/>
                  </a:lnTo>
                  <a:lnTo>
                    <a:pt x="1182302" y="506917"/>
                  </a:lnTo>
                  <a:lnTo>
                    <a:pt x="1166009" y="518449"/>
                  </a:lnTo>
                  <a:lnTo>
                    <a:pt x="1133302" y="541479"/>
                  </a:lnTo>
                  <a:lnTo>
                    <a:pt x="1067923" y="587403"/>
                  </a:lnTo>
                  <a:lnTo>
                    <a:pt x="1051509" y="598902"/>
                  </a:lnTo>
                  <a:lnTo>
                    <a:pt x="1035673" y="611145"/>
                  </a:lnTo>
                  <a:lnTo>
                    <a:pt x="1003878" y="635598"/>
                  </a:lnTo>
                  <a:cubicBezTo>
                    <a:pt x="961473" y="668248"/>
                    <a:pt x="918407" y="699983"/>
                    <a:pt x="877673" y="735582"/>
                  </a:cubicBezTo>
                  <a:cubicBezTo>
                    <a:pt x="711850" y="872792"/>
                    <a:pt x="555901" y="1026776"/>
                    <a:pt x="417533" y="1198720"/>
                  </a:cubicBezTo>
                  <a:cubicBezTo>
                    <a:pt x="278999" y="1370325"/>
                    <a:pt x="156917" y="1557820"/>
                    <a:pt x="54935" y="1756293"/>
                  </a:cubicBezTo>
                  <a:lnTo>
                    <a:pt x="17844" y="1831433"/>
                  </a:lnTo>
                  <a:lnTo>
                    <a:pt x="0" y="1869131"/>
                  </a:lnTo>
                  <a:lnTo>
                    <a:pt x="0" y="1198550"/>
                  </a:lnTo>
                  <a:lnTo>
                    <a:pt x="185957" y="961506"/>
                  </a:lnTo>
                  <a:cubicBezTo>
                    <a:pt x="342426" y="776600"/>
                    <a:pt x="509755" y="602849"/>
                    <a:pt x="689746" y="447064"/>
                  </a:cubicBezTo>
                  <a:cubicBezTo>
                    <a:pt x="733932" y="406795"/>
                    <a:pt x="780859" y="370795"/>
                    <a:pt x="827126" y="333881"/>
                  </a:cubicBezTo>
                  <a:cubicBezTo>
                    <a:pt x="872886" y="295949"/>
                    <a:pt x="921195" y="262526"/>
                    <a:pt x="968997" y="228085"/>
                  </a:cubicBezTo>
                  <a:lnTo>
                    <a:pt x="1004883" y="202373"/>
                  </a:lnTo>
                  <a:lnTo>
                    <a:pt x="1022826" y="189517"/>
                  </a:lnTo>
                  <a:lnTo>
                    <a:pt x="1041187" y="177509"/>
                  </a:lnTo>
                  <a:lnTo>
                    <a:pt x="1114760" y="129512"/>
                  </a:lnTo>
                  <a:cubicBezTo>
                    <a:pt x="1139435" y="113750"/>
                    <a:pt x="1163439" y="96630"/>
                    <a:pt x="1188498" y="81854"/>
                  </a:cubicBezTo>
                  <a:lnTo>
                    <a:pt x="1263461" y="36880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6" name="Freeform: Shape 3085">
              <a:extLst>
                <a:ext uri="{FF2B5EF4-FFF2-40B4-BE49-F238E27FC236}">
                  <a16:creationId xmlns:a16="http://schemas.microsoft.com/office/drawing/2014/main" id="{D01D44A9-1D51-461B-A228-06F6C500B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55600" cy="6858000"/>
            </a:xfrm>
            <a:custGeom>
              <a:avLst/>
              <a:gdLst>
                <a:gd name="connsiteX0" fmla="*/ 0 w 6055600"/>
                <a:gd name="connsiteY0" fmla="*/ 5960220 h 6858000"/>
                <a:gd name="connsiteX1" fmla="*/ 36039 w 6055600"/>
                <a:gd name="connsiteY1" fmla="*/ 6002605 h 6858000"/>
                <a:gd name="connsiteX2" fmla="*/ 92950 w 6055600"/>
                <a:gd name="connsiteY2" fmla="*/ 6059050 h 6858000"/>
                <a:gd name="connsiteX3" fmla="*/ 153706 w 6055600"/>
                <a:gd name="connsiteY3" fmla="*/ 6111427 h 6858000"/>
                <a:gd name="connsiteX4" fmla="*/ 216806 w 6055600"/>
                <a:gd name="connsiteY4" fmla="*/ 6161603 h 6858000"/>
                <a:gd name="connsiteX5" fmla="*/ 281945 w 6055600"/>
                <a:gd name="connsiteY5" fmla="*/ 6209777 h 6858000"/>
                <a:gd name="connsiteX6" fmla="*/ 553337 w 6055600"/>
                <a:gd name="connsiteY6" fmla="*/ 6391500 h 6858000"/>
                <a:gd name="connsiteX7" fmla="*/ 690543 w 6055600"/>
                <a:gd name="connsiteY7" fmla="*/ 6481634 h 6858000"/>
                <a:gd name="connsiteX8" fmla="*/ 827127 w 6055600"/>
                <a:gd name="connsiteY8" fmla="*/ 6573159 h 6858000"/>
                <a:gd name="connsiteX9" fmla="*/ 1095915 w 6055600"/>
                <a:gd name="connsiteY9" fmla="*/ 6762202 h 6858000"/>
                <a:gd name="connsiteX10" fmla="*/ 1224853 w 6055600"/>
                <a:gd name="connsiteY10" fmla="*/ 6858000 h 6858000"/>
                <a:gd name="connsiteX11" fmla="*/ 1154072 w 6055600"/>
                <a:gd name="connsiteY11" fmla="*/ 6858000 h 6858000"/>
                <a:gd name="connsiteX12" fmla="*/ 1073489 w 6055600"/>
                <a:gd name="connsiteY12" fmla="*/ 6799140 h 6858000"/>
                <a:gd name="connsiteX13" fmla="*/ 800175 w 6055600"/>
                <a:gd name="connsiteY13" fmla="*/ 6620441 h 6858000"/>
                <a:gd name="connsiteX14" fmla="*/ 231518 w 6055600"/>
                <a:gd name="connsiteY14" fmla="*/ 6299323 h 6858000"/>
                <a:gd name="connsiteX15" fmla="*/ 160401 w 6055600"/>
                <a:gd name="connsiteY15" fmla="*/ 6256627 h 6858000"/>
                <a:gd name="connsiteX16" fmla="*/ 89697 w 6055600"/>
                <a:gd name="connsiteY16" fmla="*/ 6211916 h 6858000"/>
                <a:gd name="connsiteX17" fmla="*/ 20148 w 6055600"/>
                <a:gd name="connsiteY17" fmla="*/ 6163835 h 6858000"/>
                <a:gd name="connsiteX18" fmla="*/ 0 w 6055600"/>
                <a:gd name="connsiteY18" fmla="*/ 6147796 h 6858000"/>
                <a:gd name="connsiteX19" fmla="*/ 3748345 w 6055600"/>
                <a:gd name="connsiteY19" fmla="*/ 0 h 6858000"/>
                <a:gd name="connsiteX20" fmla="*/ 4277792 w 6055600"/>
                <a:gd name="connsiteY20" fmla="*/ 0 h 6858000"/>
                <a:gd name="connsiteX21" fmla="*/ 4339531 w 6055600"/>
                <a:gd name="connsiteY21" fmla="*/ 40262 h 6858000"/>
                <a:gd name="connsiteX22" fmla="*/ 4476306 w 6055600"/>
                <a:gd name="connsiteY22" fmla="*/ 153922 h 6858000"/>
                <a:gd name="connsiteX23" fmla="*/ 4713639 w 6055600"/>
                <a:gd name="connsiteY23" fmla="*/ 422076 h 6858000"/>
                <a:gd name="connsiteX24" fmla="*/ 4906991 w 6055600"/>
                <a:gd name="connsiteY24" fmla="*/ 723463 h 6858000"/>
                <a:gd name="connsiteX25" fmla="*/ 5070511 w 6055600"/>
                <a:gd name="connsiteY25" fmla="*/ 1037524 h 6858000"/>
                <a:gd name="connsiteX26" fmla="*/ 5219493 w 6055600"/>
                <a:gd name="connsiteY26" fmla="*/ 1352079 h 6858000"/>
                <a:gd name="connsiteX27" fmla="*/ 5367779 w 6055600"/>
                <a:gd name="connsiteY27" fmla="*/ 1658945 h 6858000"/>
                <a:gd name="connsiteX28" fmla="*/ 5446095 w 6055600"/>
                <a:gd name="connsiteY28" fmla="*/ 1811301 h 6858000"/>
                <a:gd name="connsiteX29" fmla="*/ 5525115 w 6055600"/>
                <a:gd name="connsiteY29" fmla="*/ 1967103 h 6858000"/>
                <a:gd name="connsiteX30" fmla="*/ 5816642 w 6055600"/>
                <a:gd name="connsiteY30" fmla="*/ 2618837 h 6858000"/>
                <a:gd name="connsiteX31" fmla="*/ 6015787 w 6055600"/>
                <a:gd name="connsiteY31" fmla="*/ 3339957 h 6858000"/>
                <a:gd name="connsiteX32" fmla="*/ 6054206 w 6055600"/>
                <a:gd name="connsiteY32" fmla="*/ 3727239 h 6858000"/>
                <a:gd name="connsiteX33" fmla="*/ 6039811 w 6055600"/>
                <a:gd name="connsiteY33" fmla="*/ 4122735 h 6858000"/>
                <a:gd name="connsiteX34" fmla="*/ 5971601 w 6055600"/>
                <a:gd name="connsiteY34" fmla="*/ 4514288 h 6858000"/>
                <a:gd name="connsiteX35" fmla="*/ 5946751 w 6055600"/>
                <a:gd name="connsiteY35" fmla="*/ 4609838 h 6858000"/>
                <a:gd name="connsiteX36" fmla="*/ 5919986 w 6055600"/>
                <a:gd name="connsiteY36" fmla="*/ 4703178 h 6858000"/>
                <a:gd name="connsiteX37" fmla="*/ 5890731 w 6055600"/>
                <a:gd name="connsiteY37" fmla="*/ 4795992 h 6858000"/>
                <a:gd name="connsiteX38" fmla="*/ 5859058 w 6055600"/>
                <a:gd name="connsiteY38" fmla="*/ 4888015 h 6858000"/>
                <a:gd name="connsiteX39" fmla="*/ 5525053 w 6055600"/>
                <a:gd name="connsiteY39" fmla="*/ 5588449 h 6858000"/>
                <a:gd name="connsiteX40" fmla="*/ 5058962 w 6055600"/>
                <a:gd name="connsiteY40" fmla="*/ 6189929 h 6858000"/>
                <a:gd name="connsiteX41" fmla="*/ 4787706 w 6055600"/>
                <a:gd name="connsiteY41" fmla="*/ 6442985 h 6858000"/>
                <a:gd name="connsiteX42" fmla="*/ 4498686 w 6055600"/>
                <a:gd name="connsiteY42" fmla="*/ 6663678 h 6858000"/>
                <a:gd name="connsiteX43" fmla="*/ 4197167 w 6055600"/>
                <a:gd name="connsiteY43" fmla="*/ 6854053 h 6858000"/>
                <a:gd name="connsiteX44" fmla="*/ 4189720 w 6055600"/>
                <a:gd name="connsiteY44" fmla="*/ 6858000 h 6858000"/>
                <a:gd name="connsiteX45" fmla="*/ 3651929 w 6055600"/>
                <a:gd name="connsiteY45" fmla="*/ 6858000 h 6858000"/>
                <a:gd name="connsiteX46" fmla="*/ 3789040 w 6055600"/>
                <a:gd name="connsiteY46" fmla="*/ 6778034 h 6858000"/>
                <a:gd name="connsiteX47" fmla="*/ 4335568 w 6055600"/>
                <a:gd name="connsiteY47" fmla="*/ 6382709 h 6858000"/>
                <a:gd name="connsiteX48" fmla="*/ 4586923 w 6055600"/>
                <a:gd name="connsiteY48" fmla="*/ 6158577 h 6858000"/>
                <a:gd name="connsiteX49" fmla="*/ 4819585 w 6055600"/>
                <a:gd name="connsiteY49" fmla="*/ 5915847 h 6858000"/>
                <a:gd name="connsiteX50" fmla="*/ 5214727 w 6055600"/>
                <a:gd name="connsiteY50" fmla="*/ 5371094 h 6858000"/>
                <a:gd name="connsiteX51" fmla="*/ 5495409 w 6055600"/>
                <a:gd name="connsiteY51" fmla="*/ 4752778 h 6858000"/>
                <a:gd name="connsiteX52" fmla="*/ 5522322 w 6055600"/>
                <a:gd name="connsiteY52" fmla="*/ 4671511 h 6858000"/>
                <a:gd name="connsiteX53" fmla="*/ 5547631 w 6055600"/>
                <a:gd name="connsiteY53" fmla="*/ 4589675 h 6858000"/>
                <a:gd name="connsiteX54" fmla="*/ 5570792 w 6055600"/>
                <a:gd name="connsiteY54" fmla="*/ 4506978 h 6858000"/>
                <a:gd name="connsiteX55" fmla="*/ 5591541 w 6055600"/>
                <a:gd name="connsiteY55" fmla="*/ 4425334 h 6858000"/>
                <a:gd name="connsiteX56" fmla="*/ 5649500 w 6055600"/>
                <a:gd name="connsiteY56" fmla="*/ 4097286 h 6858000"/>
                <a:gd name="connsiteX57" fmla="*/ 5637615 w 6055600"/>
                <a:gd name="connsiteY57" fmla="*/ 3437524 h 6858000"/>
                <a:gd name="connsiteX58" fmla="*/ 5475454 w 6055600"/>
                <a:gd name="connsiteY58" fmla="*/ 2791575 h 6858000"/>
                <a:gd name="connsiteX59" fmla="*/ 5217600 w 6055600"/>
                <a:gd name="connsiteY59" fmla="*/ 2164719 h 6858000"/>
                <a:gd name="connsiteX60" fmla="*/ 5144941 w 6055600"/>
                <a:gd name="connsiteY60" fmla="*/ 2009490 h 6858000"/>
                <a:gd name="connsiteX61" fmla="*/ 5070052 w 6055600"/>
                <a:gd name="connsiteY61" fmla="*/ 1851823 h 6858000"/>
                <a:gd name="connsiteX62" fmla="*/ 4926984 w 6055600"/>
                <a:gd name="connsiteY62" fmla="*/ 1529226 h 6858000"/>
                <a:gd name="connsiteX63" fmla="*/ 4790925 w 6055600"/>
                <a:gd name="connsiteY63" fmla="*/ 1209923 h 6858000"/>
                <a:gd name="connsiteX64" fmla="*/ 4650559 w 6055600"/>
                <a:gd name="connsiteY64" fmla="*/ 902490 h 6858000"/>
                <a:gd name="connsiteX65" fmla="*/ 4491930 w 6055600"/>
                <a:gd name="connsiteY65" fmla="*/ 616919 h 6858000"/>
                <a:gd name="connsiteX66" fmla="*/ 4302323 w 6055600"/>
                <a:gd name="connsiteY66" fmla="*/ 366083 h 6858000"/>
                <a:gd name="connsiteX67" fmla="*/ 4072203 w 6055600"/>
                <a:gd name="connsiteY67" fmla="*/ 164982 h 6858000"/>
                <a:gd name="connsiteX68" fmla="*/ 3803964 w 6055600"/>
                <a:gd name="connsiteY68" fmla="*/ 21052 h 6858000"/>
                <a:gd name="connsiteX69" fmla="*/ 3768314 w 6055600"/>
                <a:gd name="connsiteY69" fmla="*/ 6826 h 6858000"/>
                <a:gd name="connsiteX70" fmla="*/ 1589779 w 6055600"/>
                <a:gd name="connsiteY70" fmla="*/ 0 h 6858000"/>
                <a:gd name="connsiteX71" fmla="*/ 1918056 w 6055600"/>
                <a:gd name="connsiteY71" fmla="*/ 0 h 6858000"/>
                <a:gd name="connsiteX72" fmla="*/ 1764243 w 6055600"/>
                <a:gd name="connsiteY72" fmla="*/ 55145 h 6858000"/>
                <a:gd name="connsiteX73" fmla="*/ 1313330 w 6055600"/>
                <a:gd name="connsiteY73" fmla="*/ 274424 h 6858000"/>
                <a:gd name="connsiteX74" fmla="*/ 295673 w 6055600"/>
                <a:gd name="connsiteY74" fmla="*/ 1187630 h 6858000"/>
                <a:gd name="connsiteX75" fmla="*/ 96207 w 6055600"/>
                <a:gd name="connsiteY75" fmla="*/ 1474327 h 6858000"/>
                <a:gd name="connsiteX76" fmla="*/ 0 w 6055600"/>
                <a:gd name="connsiteY76" fmla="*/ 1641460 h 6858000"/>
                <a:gd name="connsiteX77" fmla="*/ 0 w 6055600"/>
                <a:gd name="connsiteY77" fmla="*/ 1224218 h 6858000"/>
                <a:gd name="connsiteX78" fmla="*/ 150937 w 6055600"/>
                <a:gd name="connsiteY78" fmla="*/ 1040975 h 6858000"/>
                <a:gd name="connsiteX79" fmla="*/ 1264907 w 6055600"/>
                <a:gd name="connsiteY79" fmla="*/ 158248 h 6858000"/>
                <a:gd name="connsiteX80" fmla="*/ 1575167 w 6055600"/>
                <a:gd name="connsiteY80" fmla="*/ 567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055600" h="6858000">
                  <a:moveTo>
                    <a:pt x="0" y="5960220"/>
                  </a:moveTo>
                  <a:lnTo>
                    <a:pt x="36039" y="6002605"/>
                  </a:lnTo>
                  <a:cubicBezTo>
                    <a:pt x="54896" y="6021530"/>
                    <a:pt x="73635" y="6040425"/>
                    <a:pt x="92950" y="6059050"/>
                  </a:cubicBezTo>
                  <a:lnTo>
                    <a:pt x="153706" y="6111427"/>
                  </a:lnTo>
                  <a:cubicBezTo>
                    <a:pt x="173546" y="6129485"/>
                    <a:pt x="195722" y="6144912"/>
                    <a:pt x="216806" y="6161603"/>
                  </a:cubicBezTo>
                  <a:cubicBezTo>
                    <a:pt x="238229" y="6177961"/>
                    <a:pt x="259466" y="6194551"/>
                    <a:pt x="281945" y="6209777"/>
                  </a:cubicBezTo>
                  <a:cubicBezTo>
                    <a:pt x="369940" y="6272709"/>
                    <a:pt x="461791" y="6332004"/>
                    <a:pt x="553337" y="6391500"/>
                  </a:cubicBezTo>
                  <a:lnTo>
                    <a:pt x="690543" y="6481634"/>
                  </a:lnTo>
                  <a:lnTo>
                    <a:pt x="827127" y="6573159"/>
                  </a:lnTo>
                  <a:cubicBezTo>
                    <a:pt x="917674" y="6634511"/>
                    <a:pt x="1007156" y="6697737"/>
                    <a:pt x="1095915" y="6762202"/>
                  </a:cubicBezTo>
                  <a:lnTo>
                    <a:pt x="1224853" y="6858000"/>
                  </a:lnTo>
                  <a:lnTo>
                    <a:pt x="1154072" y="6858000"/>
                  </a:lnTo>
                  <a:lnTo>
                    <a:pt x="1073489" y="6799140"/>
                  </a:lnTo>
                  <a:cubicBezTo>
                    <a:pt x="983882" y="6736908"/>
                    <a:pt x="892851" y="6677125"/>
                    <a:pt x="800175" y="6620441"/>
                  </a:cubicBezTo>
                  <a:cubicBezTo>
                    <a:pt x="615108" y="6506015"/>
                    <a:pt x="422939" y="6407807"/>
                    <a:pt x="231518" y="6299323"/>
                  </a:cubicBezTo>
                  <a:cubicBezTo>
                    <a:pt x="207467" y="6286226"/>
                    <a:pt x="184098" y="6271045"/>
                    <a:pt x="160401" y="6256627"/>
                  </a:cubicBezTo>
                  <a:cubicBezTo>
                    <a:pt x="136809" y="6241811"/>
                    <a:pt x="112558" y="6228518"/>
                    <a:pt x="89697" y="6211916"/>
                  </a:cubicBezTo>
                  <a:lnTo>
                    <a:pt x="20148" y="6163835"/>
                  </a:lnTo>
                  <a:lnTo>
                    <a:pt x="0" y="6147796"/>
                  </a:lnTo>
                  <a:close/>
                  <a:moveTo>
                    <a:pt x="3748345" y="0"/>
                  </a:moveTo>
                  <a:lnTo>
                    <a:pt x="4277792" y="0"/>
                  </a:lnTo>
                  <a:lnTo>
                    <a:pt x="4339531" y="40262"/>
                  </a:lnTo>
                  <a:cubicBezTo>
                    <a:pt x="4386991" y="75346"/>
                    <a:pt x="4432680" y="113353"/>
                    <a:pt x="4476306" y="153922"/>
                  </a:cubicBezTo>
                  <a:cubicBezTo>
                    <a:pt x="4563779" y="234693"/>
                    <a:pt x="4642423" y="325982"/>
                    <a:pt x="4713639" y="422076"/>
                  </a:cubicBezTo>
                  <a:cubicBezTo>
                    <a:pt x="4784481" y="518635"/>
                    <a:pt x="4848552" y="619893"/>
                    <a:pt x="4906991" y="723463"/>
                  </a:cubicBezTo>
                  <a:cubicBezTo>
                    <a:pt x="4965582" y="826932"/>
                    <a:pt x="5019421" y="932243"/>
                    <a:pt x="5070511" y="1037524"/>
                  </a:cubicBezTo>
                  <a:cubicBezTo>
                    <a:pt x="5121871" y="1142738"/>
                    <a:pt x="5170833" y="1248016"/>
                    <a:pt x="5219493" y="1352079"/>
                  </a:cubicBezTo>
                  <a:cubicBezTo>
                    <a:pt x="5268459" y="1455943"/>
                    <a:pt x="5317204" y="1558756"/>
                    <a:pt x="5367779" y="1658945"/>
                  </a:cubicBezTo>
                  <a:lnTo>
                    <a:pt x="5446095" y="1811301"/>
                  </a:lnTo>
                  <a:cubicBezTo>
                    <a:pt x="5472584" y="1862992"/>
                    <a:pt x="5498885" y="1914915"/>
                    <a:pt x="5525115" y="1967103"/>
                  </a:cubicBezTo>
                  <a:cubicBezTo>
                    <a:pt x="5629428" y="2176256"/>
                    <a:pt x="5730254" y="2391411"/>
                    <a:pt x="5816642" y="2618837"/>
                  </a:cubicBezTo>
                  <a:cubicBezTo>
                    <a:pt x="5902562" y="2846137"/>
                    <a:pt x="5974641" y="3086291"/>
                    <a:pt x="6015787" y="3339957"/>
                  </a:cubicBezTo>
                  <a:cubicBezTo>
                    <a:pt x="6036373" y="3466512"/>
                    <a:pt x="6050262" y="3596084"/>
                    <a:pt x="6054206" y="3727239"/>
                  </a:cubicBezTo>
                  <a:cubicBezTo>
                    <a:pt x="6058266" y="3858425"/>
                    <a:pt x="6053460" y="3990915"/>
                    <a:pt x="6039811" y="4122735"/>
                  </a:cubicBezTo>
                  <a:cubicBezTo>
                    <a:pt x="6026397" y="4254618"/>
                    <a:pt x="6002552" y="4385688"/>
                    <a:pt x="5971601" y="4514288"/>
                  </a:cubicBezTo>
                  <a:cubicBezTo>
                    <a:pt x="5963342" y="4546050"/>
                    <a:pt x="5955885" y="4579019"/>
                    <a:pt x="5946751" y="4609838"/>
                  </a:cubicBezTo>
                  <a:lnTo>
                    <a:pt x="5919986" y="4703178"/>
                  </a:lnTo>
                  <a:lnTo>
                    <a:pt x="5890731" y="4795992"/>
                  </a:lnTo>
                  <a:cubicBezTo>
                    <a:pt x="5880825" y="4826888"/>
                    <a:pt x="5869667" y="4857307"/>
                    <a:pt x="5859058" y="4888015"/>
                  </a:cubicBezTo>
                  <a:cubicBezTo>
                    <a:pt x="5772112" y="5132558"/>
                    <a:pt x="5660551" y="5369373"/>
                    <a:pt x="5525053" y="5588449"/>
                  </a:cubicBezTo>
                  <a:cubicBezTo>
                    <a:pt x="5389674" y="5807557"/>
                    <a:pt x="5232835" y="6010440"/>
                    <a:pt x="5058962" y="6189929"/>
                  </a:cubicBezTo>
                  <a:cubicBezTo>
                    <a:pt x="4972125" y="6279771"/>
                    <a:pt x="4880998" y="6363650"/>
                    <a:pt x="4787706" y="6442985"/>
                  </a:cubicBezTo>
                  <a:cubicBezTo>
                    <a:pt x="4693655" y="6521410"/>
                    <a:pt x="4597439" y="6595290"/>
                    <a:pt x="4498686" y="6663678"/>
                  </a:cubicBezTo>
                  <a:cubicBezTo>
                    <a:pt x="4399893" y="6731984"/>
                    <a:pt x="4299240" y="6795191"/>
                    <a:pt x="4197167" y="6854053"/>
                  </a:cubicBezTo>
                  <a:lnTo>
                    <a:pt x="4189720" y="6858000"/>
                  </a:lnTo>
                  <a:lnTo>
                    <a:pt x="3651929" y="6858000"/>
                  </a:lnTo>
                  <a:lnTo>
                    <a:pt x="3789040" y="6778034"/>
                  </a:lnTo>
                  <a:cubicBezTo>
                    <a:pt x="3978462" y="6656931"/>
                    <a:pt x="4162446" y="6525734"/>
                    <a:pt x="4335568" y="6382709"/>
                  </a:cubicBezTo>
                  <a:cubicBezTo>
                    <a:pt x="4422084" y="6310901"/>
                    <a:pt x="4506335" y="6236787"/>
                    <a:pt x="4586923" y="6158577"/>
                  </a:cubicBezTo>
                  <a:cubicBezTo>
                    <a:pt x="4668153" y="6081248"/>
                    <a:pt x="4745649" y="6000086"/>
                    <a:pt x="4819585" y="5915847"/>
                  </a:cubicBezTo>
                  <a:cubicBezTo>
                    <a:pt x="4967573" y="5747401"/>
                    <a:pt x="5101426" y="5566247"/>
                    <a:pt x="5214727" y="5371094"/>
                  </a:cubicBezTo>
                  <a:cubicBezTo>
                    <a:pt x="5327795" y="5175879"/>
                    <a:pt x="5421090" y="4968427"/>
                    <a:pt x="5495409" y="4752778"/>
                  </a:cubicBezTo>
                  <a:cubicBezTo>
                    <a:pt x="5504291" y="4725712"/>
                    <a:pt x="5513872" y="4698834"/>
                    <a:pt x="5522322" y="4671511"/>
                  </a:cubicBezTo>
                  <a:lnTo>
                    <a:pt x="5547631" y="4589675"/>
                  </a:lnTo>
                  <a:lnTo>
                    <a:pt x="5570792" y="4506978"/>
                  </a:lnTo>
                  <a:cubicBezTo>
                    <a:pt x="5578845" y="4479265"/>
                    <a:pt x="5584485" y="4452605"/>
                    <a:pt x="5591541" y="4425334"/>
                  </a:cubicBezTo>
                  <a:cubicBezTo>
                    <a:pt x="5618002" y="4316765"/>
                    <a:pt x="5636850" y="4207148"/>
                    <a:pt x="5649500" y="4097286"/>
                  </a:cubicBezTo>
                  <a:cubicBezTo>
                    <a:pt x="5674602" y="3877368"/>
                    <a:pt x="5668749" y="3656091"/>
                    <a:pt x="5637615" y="3437524"/>
                  </a:cubicBezTo>
                  <a:cubicBezTo>
                    <a:pt x="5605861" y="3218934"/>
                    <a:pt x="5549060" y="3003118"/>
                    <a:pt x="5475454" y="2791575"/>
                  </a:cubicBezTo>
                  <a:cubicBezTo>
                    <a:pt x="5402070" y="2579668"/>
                    <a:pt x="5313111" y="2371656"/>
                    <a:pt x="5217600" y="2164719"/>
                  </a:cubicBezTo>
                  <a:cubicBezTo>
                    <a:pt x="5193627" y="2112994"/>
                    <a:pt x="5169419" y="2061207"/>
                    <a:pt x="5144941" y="2009490"/>
                  </a:cubicBezTo>
                  <a:lnTo>
                    <a:pt x="5070052" y="1851823"/>
                  </a:lnTo>
                  <a:cubicBezTo>
                    <a:pt x="5020031" y="1744421"/>
                    <a:pt x="4972748" y="1636620"/>
                    <a:pt x="4926984" y="1529226"/>
                  </a:cubicBezTo>
                  <a:lnTo>
                    <a:pt x="4790925" y="1209923"/>
                  </a:lnTo>
                  <a:cubicBezTo>
                    <a:pt x="4745458" y="1105158"/>
                    <a:pt x="4699567" y="1001976"/>
                    <a:pt x="4650559" y="902490"/>
                  </a:cubicBezTo>
                  <a:cubicBezTo>
                    <a:pt x="4601243" y="803205"/>
                    <a:pt x="4549606" y="706978"/>
                    <a:pt x="4491930" y="616919"/>
                  </a:cubicBezTo>
                  <a:cubicBezTo>
                    <a:pt x="4434712" y="526559"/>
                    <a:pt x="4372370" y="441762"/>
                    <a:pt x="4302323" y="366083"/>
                  </a:cubicBezTo>
                  <a:cubicBezTo>
                    <a:pt x="4232428" y="290304"/>
                    <a:pt x="4155542" y="222846"/>
                    <a:pt x="4072203" y="164982"/>
                  </a:cubicBezTo>
                  <a:cubicBezTo>
                    <a:pt x="3988864" y="107118"/>
                    <a:pt x="3898693" y="59316"/>
                    <a:pt x="3803964" y="21052"/>
                  </a:cubicBezTo>
                  <a:lnTo>
                    <a:pt x="3768314" y="6826"/>
                  </a:lnTo>
                  <a:close/>
                  <a:moveTo>
                    <a:pt x="1589779" y="0"/>
                  </a:moveTo>
                  <a:lnTo>
                    <a:pt x="1918056" y="0"/>
                  </a:lnTo>
                  <a:lnTo>
                    <a:pt x="1764243" y="55145"/>
                  </a:lnTo>
                  <a:cubicBezTo>
                    <a:pt x="1609764" y="115414"/>
                    <a:pt x="1458840" y="188978"/>
                    <a:pt x="1313330" y="274424"/>
                  </a:cubicBezTo>
                  <a:cubicBezTo>
                    <a:pt x="924625" y="501532"/>
                    <a:pt x="576885" y="817476"/>
                    <a:pt x="295673" y="1187630"/>
                  </a:cubicBezTo>
                  <a:cubicBezTo>
                    <a:pt x="225216" y="1280162"/>
                    <a:pt x="158640" y="1375858"/>
                    <a:pt x="96207" y="1474327"/>
                  </a:cubicBezTo>
                  <a:lnTo>
                    <a:pt x="0" y="1641460"/>
                  </a:lnTo>
                  <a:lnTo>
                    <a:pt x="0" y="1224218"/>
                  </a:lnTo>
                  <a:lnTo>
                    <a:pt x="150937" y="1040975"/>
                  </a:lnTo>
                  <a:cubicBezTo>
                    <a:pt x="478530" y="677729"/>
                    <a:pt x="858178" y="381092"/>
                    <a:pt x="1264907" y="158248"/>
                  </a:cubicBezTo>
                  <a:cubicBezTo>
                    <a:pt x="1366631" y="102619"/>
                    <a:pt x="1470177" y="51760"/>
                    <a:pt x="1575167" y="567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 descr="Monopoly-Banker-with-Empty-Pockets-900×900 – RussellRJames.com">
            <a:extLst>
              <a:ext uri="{FF2B5EF4-FFF2-40B4-BE49-F238E27FC236}">
                <a16:creationId xmlns:a16="http://schemas.microsoft.com/office/drawing/2014/main" id="{C8BFECDE-C939-AF88-D871-2C7914853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437" y="1700784"/>
            <a:ext cx="3785616" cy="378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0F379-F486-C41F-0158-47D8A83C6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21072" y="2421682"/>
            <a:ext cx="5189928" cy="39791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masis MT Pro Black" panose="02040A04050005020304" pitchFamily="18" charset="0"/>
              </a:rPr>
              <a:t>Half an hour to get to the location</a:t>
            </a:r>
          </a:p>
          <a:p>
            <a:r>
              <a:rPr lang="en-US" sz="2400" dirty="0">
                <a:solidFill>
                  <a:schemeClr val="tx2"/>
                </a:solidFill>
                <a:latin typeface="Amasis MT Pro Black" panose="02040A04050005020304" pitchFamily="18" charset="0"/>
              </a:rPr>
              <a:t>One hour of service</a:t>
            </a:r>
          </a:p>
          <a:p>
            <a:r>
              <a:rPr lang="en-US" sz="2400" dirty="0">
                <a:solidFill>
                  <a:schemeClr val="tx2"/>
                </a:solidFill>
                <a:latin typeface="Amasis MT Pro Black" panose="02040A04050005020304" pitchFamily="18" charset="0"/>
              </a:rPr>
              <a:t>Half hour to drive back to the office/home</a:t>
            </a:r>
          </a:p>
          <a:p>
            <a:pPr marL="0"/>
            <a:r>
              <a:rPr lang="en-US" sz="2400" b="1" dirty="0">
                <a:solidFill>
                  <a:schemeClr val="tx2"/>
                </a:solidFill>
                <a:latin typeface="Amasis MT Pro Black" panose="02040A04050005020304" pitchFamily="18" charset="0"/>
              </a:rPr>
              <a:t>How many patients do you see in in your office in 2 hours</a:t>
            </a:r>
          </a:p>
          <a:p>
            <a:pPr marL="0"/>
            <a:r>
              <a:rPr lang="en-US" sz="2400" b="1" dirty="0">
                <a:solidFill>
                  <a:schemeClr val="tx2"/>
                </a:solidFill>
                <a:latin typeface="Amasis MT Pro Black" panose="02040A04050005020304" pitchFamily="18" charset="0"/>
              </a:rPr>
              <a:t>Example: See 6 patients in an hour at average rate of $52.00 per patient </a:t>
            </a:r>
          </a:p>
          <a:p>
            <a:pPr marL="0"/>
            <a:r>
              <a:rPr lang="en-US" sz="2400" b="1" dirty="0">
                <a:solidFill>
                  <a:schemeClr val="tx2"/>
                </a:solidFill>
                <a:latin typeface="Amasis MT Pro Black" panose="02040A04050005020304" pitchFamily="18" charset="0"/>
              </a:rPr>
              <a:t> = about $300.00 an hour </a:t>
            </a:r>
          </a:p>
        </p:txBody>
      </p:sp>
    </p:spTree>
    <p:extLst>
      <p:ext uri="{BB962C8B-B14F-4D97-AF65-F5344CB8AC3E}">
        <p14:creationId xmlns:p14="http://schemas.microsoft.com/office/powerpoint/2010/main" val="3516141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gital balance scale using circles">
            <a:extLst>
              <a:ext uri="{FF2B5EF4-FFF2-40B4-BE49-F238E27FC236}">
                <a16:creationId xmlns:a16="http://schemas.microsoft.com/office/drawing/2014/main" id="{70DEA5D0-78E0-08F3-63FD-D785D33C5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25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96A876-1CB4-425A-9C5A-D96655020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2" y="3091928"/>
            <a:ext cx="10644447" cy="2387600"/>
          </a:xfrm>
        </p:spPr>
        <p:txBody>
          <a:bodyPr>
            <a:normAutofit/>
          </a:bodyPr>
          <a:lstStyle/>
          <a:p>
            <a:pPr algn="l"/>
            <a:r>
              <a:rPr lang="en-US" sz="6600" dirty="0">
                <a:latin typeface="Amasis MT Pro Black" panose="02040A04050005020304" pitchFamily="18" charset="0"/>
              </a:rPr>
              <a:t>Reimbursement Rule #1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C6E781-0C02-42D0-A477-C56359D10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latin typeface="Amasis MT Pro Black" panose="02040A04050005020304" pitchFamily="18" charset="0"/>
              </a:rPr>
              <a:t>Fees should be predetermined!</a:t>
            </a:r>
          </a:p>
        </p:txBody>
      </p:sp>
    </p:spTree>
    <p:extLst>
      <p:ext uri="{BB962C8B-B14F-4D97-AF65-F5344CB8AC3E}">
        <p14:creationId xmlns:p14="http://schemas.microsoft.com/office/powerpoint/2010/main" val="339526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0" name="Group 4109">
            <a:extLst>
              <a:ext uri="{FF2B5EF4-FFF2-40B4-BE49-F238E27FC236}">
                <a16:creationId xmlns:a16="http://schemas.microsoft.com/office/drawing/2014/main" id="{D19F7815-3AA2-7679-26F4-A63338C8B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668" y="4843169"/>
            <a:ext cx="12196668" cy="2016059"/>
            <a:chOff x="-4668" y="4843169"/>
            <a:chExt cx="12196668" cy="2016059"/>
          </a:xfrm>
        </p:grpSpPr>
        <p:sp>
          <p:nvSpPr>
            <p:cNvPr id="4111" name="Rectangle 4110">
              <a:extLst>
                <a:ext uri="{FF2B5EF4-FFF2-40B4-BE49-F238E27FC236}">
                  <a16:creationId xmlns:a16="http://schemas.microsoft.com/office/drawing/2014/main" id="{656154CE-3587-5C44-2A6B-1FE49B302C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4668" y="4843169"/>
              <a:ext cx="12196668" cy="2015947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2" name="Rectangle 4111">
              <a:extLst>
                <a:ext uri="{FF2B5EF4-FFF2-40B4-BE49-F238E27FC236}">
                  <a16:creationId xmlns:a16="http://schemas.microsoft.com/office/drawing/2014/main" id="{3E7A46DB-98C4-E666-AEC5-DF8B5DD9E7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4668" y="4844400"/>
              <a:ext cx="10565988" cy="2014828"/>
            </a:xfrm>
            <a:prstGeom prst="rect">
              <a:avLst/>
            </a:prstGeom>
            <a:gradFill flip="none" rotWithShape="1">
              <a:gsLst>
                <a:gs pos="3000">
                  <a:schemeClr val="accent2"/>
                </a:gs>
                <a:gs pos="40000">
                  <a:schemeClr val="accent2">
                    <a:alpha val="0"/>
                  </a:schemeClr>
                </a:gs>
              </a:gsLst>
              <a:lin ang="17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3" name="Rectangle 4112">
              <a:extLst>
                <a:ext uri="{FF2B5EF4-FFF2-40B4-BE49-F238E27FC236}">
                  <a16:creationId xmlns:a16="http://schemas.microsoft.com/office/drawing/2014/main" id="{89F8962A-028A-2EBA-FBCF-F9B0334400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4668" y="4843170"/>
              <a:ext cx="10309010" cy="2006799"/>
            </a:xfrm>
            <a:prstGeom prst="rect">
              <a:avLst/>
            </a:prstGeom>
            <a:gradFill>
              <a:gsLst>
                <a:gs pos="0">
                  <a:schemeClr val="accent5">
                    <a:alpha val="76000"/>
                  </a:schemeClr>
                </a:gs>
                <a:gs pos="67000">
                  <a:schemeClr val="accent2">
                    <a:alpha val="0"/>
                  </a:schemeClr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4" name="Rectangle 4113">
              <a:extLst>
                <a:ext uri="{FF2B5EF4-FFF2-40B4-BE49-F238E27FC236}">
                  <a16:creationId xmlns:a16="http://schemas.microsoft.com/office/drawing/2014/main" id="{2F139663-D7C2-5898-E610-2183584AC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105876" y="4851203"/>
              <a:ext cx="8086124" cy="200679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  <a:alpha val="36000"/>
                  </a:schemeClr>
                </a:gs>
                <a:gs pos="45000">
                  <a:schemeClr val="accent5">
                    <a:alpha val="0"/>
                  </a:schemeClr>
                </a:gs>
              </a:gsLst>
              <a:lin ang="4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337BD03-94B1-43E8-94C5-032B3472C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630" y="5167418"/>
            <a:ext cx="8949690" cy="7022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 dirty="0">
                <a:latin typeface="+mn-lt"/>
                <a:ea typeface="+mj-ea"/>
                <a:cs typeface="+mj-cs"/>
              </a:rPr>
              <a:t>Create a Fee Schedule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53359-EEB3-4C2B-E2D5-122071579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18821" y="6107503"/>
            <a:ext cx="8949690" cy="50464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600" b="1" kern="1200" dirty="0">
                <a:latin typeface="+mn-lt"/>
                <a:ea typeface="+mn-ea"/>
                <a:cs typeface="+mn-cs"/>
              </a:rPr>
              <a:t>Office Location vs. Site Visit </a:t>
            </a:r>
          </a:p>
        </p:txBody>
      </p:sp>
      <p:pic>
        <p:nvPicPr>
          <p:cNvPr id="1026" name="Picture 2" descr="Analyzing Home vs. Away Performance in Football: A Guide for Bettors -  footballtipster.net">
            <a:extLst>
              <a:ext uri="{FF2B5EF4-FFF2-40B4-BE49-F238E27FC236}">
                <a16:creationId xmlns:a16="http://schemas.microsoft.com/office/drawing/2014/main" id="{83D03B21-E7C4-B8D0-2C25-23AC2F214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6027" y="461527"/>
            <a:ext cx="9499946" cy="389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633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0A39FC-BE57-2771-D310-B9D978AD4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/>
          </a:bodyPr>
          <a:lstStyle/>
          <a:p>
            <a:r>
              <a:rPr lang="en-US" sz="6600" dirty="0">
                <a:latin typeface="Amasis MT Pro Black" panose="02040A04050005020304" pitchFamily="18" charset="0"/>
              </a:rPr>
              <a:t>Payment in Kind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8306A4-0CEF-E2F1-0FD8-B65078BEB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03" y="1845426"/>
            <a:ext cx="10349541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65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943ABCDB-CB86-4EC1-9EA4-2E9F6FF138F1" descr="IMG_4749.JPG">
            <a:extLst>
              <a:ext uri="{FF2B5EF4-FFF2-40B4-BE49-F238E27FC236}">
                <a16:creationId xmlns:a16="http://schemas.microsoft.com/office/drawing/2014/main" id="{8A752094-7AD6-4300-9BB8-3B14DD5AC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7" r="1" b="30823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684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AE21D4-BDE3-D185-FC8B-320440BD9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/>
          </a:bodyPr>
          <a:lstStyle/>
          <a:p>
            <a:r>
              <a:rPr lang="en-US" sz="6600" dirty="0">
                <a:latin typeface="Amasis MT Pro Black" panose="02040A04050005020304" pitchFamily="18" charset="0"/>
              </a:rPr>
              <a:t>Contracts</a:t>
            </a:r>
          </a:p>
        </p:txBody>
      </p:sp>
      <p:pic>
        <p:nvPicPr>
          <p:cNvPr id="2050" name="Picture 2" descr="A Freelance Writer's Guide to Dealing with Digital Contracts — Alina  Bradford">
            <a:extLst>
              <a:ext uri="{FF2B5EF4-FFF2-40B4-BE49-F238E27FC236}">
                <a16:creationId xmlns:a16="http://schemas.microsoft.com/office/drawing/2014/main" id="{05EFACC3-BF6F-71CC-548F-CD760F61A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8649" y="1845426"/>
            <a:ext cx="7911649" cy="445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90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he Cult of 'Deal or No Deal' - Big Think">
            <a:extLst>
              <a:ext uri="{FF2B5EF4-FFF2-40B4-BE49-F238E27FC236}">
                <a16:creationId xmlns:a16="http://schemas.microsoft.com/office/drawing/2014/main" id="{5724CFB3-E3E9-49E1-BDED-2D9492185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53" y="457200"/>
            <a:ext cx="10571294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0152C0C-0ACA-469B-90E3-5024298B3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53" y="4315894"/>
            <a:ext cx="10571294" cy="991059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algn="ctr" defTabSz="786384"/>
            <a:r>
              <a:rPr lang="en-US" sz="4800" b="1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“No deal is better than a bad deal.”</a:t>
            </a:r>
            <a:endParaRPr lang="en-US" sz="6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21888A-4EE4-4043-AA68-2DCF8E59C205}"/>
              </a:ext>
            </a:extLst>
          </p:cNvPr>
          <p:cNvSpPr txBox="1"/>
          <p:nvPr/>
        </p:nvSpPr>
        <p:spPr>
          <a:xfrm>
            <a:off x="9112480" y="6323994"/>
            <a:ext cx="1841402" cy="568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86384">
              <a:spcAft>
                <a:spcPts val="600"/>
              </a:spcAft>
            </a:pPr>
            <a:r>
              <a:rPr lang="en-US" sz="3096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Chris Voss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92511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5D7EF7-A4CF-E165-7FEC-281BDFBA1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2" r="31184" b="909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206814-83A1-A9AE-38C9-88529FC56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" y="1103439"/>
            <a:ext cx="7858506" cy="1124712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masis MT Pro Black" panose="02040A04050005020304" pitchFamily="18" charset="0"/>
              </a:rPr>
              <a:t>Some Items all Contracts Should Include: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0E0F6-8FF5-97BC-36FB-4669FFA47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4" y="2990078"/>
            <a:ext cx="7858505" cy="3207258"/>
          </a:xfrm>
        </p:spPr>
        <p:txBody>
          <a:bodyPr anchor="t"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Scope of Work / Obligations</a:t>
            </a:r>
          </a:p>
          <a:p>
            <a:r>
              <a:rPr lang="en-US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Length of Contract / Renewal</a:t>
            </a:r>
          </a:p>
          <a:p>
            <a:r>
              <a:rPr lang="en-US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Reimbursement Amount / Terms of Payment</a:t>
            </a:r>
          </a:p>
          <a:p>
            <a:r>
              <a:rPr lang="en-US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Who to Bill and How</a:t>
            </a:r>
          </a:p>
          <a:p>
            <a:r>
              <a:rPr lang="en-US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Documentation and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46253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579B09-2F39-4E04-87AF-CF945E473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 dirty="0">
                <a:latin typeface="Amasis MT Pro Black" panose="02040A04050005020304" pitchFamily="18" charset="0"/>
              </a:rPr>
              <a:t>Should also include…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70057E7-847A-223D-128C-0D734429C4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208469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2099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OVID-19 Impacts and Contract Relief | GreeneHurlocker">
            <a:extLst>
              <a:ext uri="{FF2B5EF4-FFF2-40B4-BE49-F238E27FC236}">
                <a16:creationId xmlns:a16="http://schemas.microsoft.com/office/drawing/2014/main" id="{55F237B3-18C3-4F5C-791B-FC72452DE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r="-1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29AB2-6E9C-4A63-A8F3-0A57FA02D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77000" cy="1899912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Amasis MT Pro Black" panose="02040A04050005020304" pitchFamily="18" charset="0"/>
              </a:rPr>
              <a:t>As well as…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287EE-2D96-A649-91FB-7FED6FBF0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434201"/>
            <a:ext cx="6172200" cy="374276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masis MT Pro Black" panose="02040A04050005020304" pitchFamily="18" charset="0"/>
              </a:rPr>
              <a:t>Documentation</a:t>
            </a:r>
          </a:p>
          <a:p>
            <a:r>
              <a:rPr lang="en-US" sz="3600" dirty="0">
                <a:latin typeface="Amasis MT Pro Black" panose="02040A04050005020304" pitchFamily="18" charset="0"/>
              </a:rPr>
              <a:t>Termination provisions</a:t>
            </a:r>
          </a:p>
          <a:p>
            <a:r>
              <a:rPr lang="en-US" sz="3600" dirty="0">
                <a:latin typeface="Amasis MT Pro Black" panose="02040A04050005020304" pitchFamily="18" charset="0"/>
              </a:rPr>
              <a:t>Travel expenses</a:t>
            </a:r>
          </a:p>
          <a:p>
            <a:r>
              <a:rPr lang="en-US" sz="3600" dirty="0">
                <a:latin typeface="Amasis MT Pro Black" panose="02040A04050005020304" pitchFamily="18" charset="0"/>
              </a:rPr>
              <a:t>Intellectual property</a:t>
            </a:r>
          </a:p>
          <a:p>
            <a:r>
              <a:rPr lang="en-US" sz="3600" dirty="0">
                <a:latin typeface="Amasis MT Pro Black" panose="02040A04050005020304" pitchFamily="18" charset="0"/>
              </a:rPr>
              <a:t>Indemnity and liability</a:t>
            </a:r>
          </a:p>
        </p:txBody>
      </p:sp>
    </p:spTree>
    <p:extLst>
      <p:ext uri="{BB962C8B-B14F-4D97-AF65-F5344CB8AC3E}">
        <p14:creationId xmlns:p14="http://schemas.microsoft.com/office/powerpoint/2010/main" val="869312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m Cruise GIF by Jerology">
            <a:extLst>
              <a:ext uri="{FF2B5EF4-FFF2-40B4-BE49-F238E27FC236}">
                <a16:creationId xmlns:a16="http://schemas.microsoft.com/office/drawing/2014/main" id="{69000F99-DDBC-5E23-FCDF-3B292A6B9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042771"/>
            <a:ext cx="10905066" cy="477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793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12191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hould I Stay or Should I Go? What do you do when you disagree with  management?">
            <a:extLst>
              <a:ext uri="{FF2B5EF4-FFF2-40B4-BE49-F238E27FC236}">
                <a16:creationId xmlns:a16="http://schemas.microsoft.com/office/drawing/2014/main" id="{6CEE69E6-81BB-0EF1-87CF-15D9F6CFC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r="1" b="1"/>
          <a:stretch/>
        </p:blipFill>
        <p:spPr bwMode="auto">
          <a:xfrm>
            <a:off x="1155547" y="637762"/>
            <a:ext cx="9889808" cy="557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518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250+ Not-Boring Questions To Connect And Get To Know Someone">
            <a:extLst>
              <a:ext uri="{FF2B5EF4-FFF2-40B4-BE49-F238E27FC236}">
                <a16:creationId xmlns:a16="http://schemas.microsoft.com/office/drawing/2014/main" id="{0524D2BB-68FB-4CC0-AD2A-408D5CA68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0" r="9089" b="19117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8E06D9-A459-4C9E-909A-ECB5773AF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122363"/>
            <a:ext cx="784860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latin typeface="Amasis MT Pro Black" panose="02040A04050005020304" pitchFamily="18" charset="0"/>
              </a:rPr>
              <a:t>At The End Of The Day, </a:t>
            </a:r>
            <a:br>
              <a:rPr lang="en-US" sz="4800" dirty="0">
                <a:latin typeface="Amasis MT Pro Black" panose="02040A04050005020304" pitchFamily="18" charset="0"/>
              </a:rPr>
            </a:br>
            <a:r>
              <a:rPr lang="en-US" sz="4800" dirty="0">
                <a:latin typeface="Amasis MT Pro Black" panose="02040A04050005020304" pitchFamily="18" charset="0"/>
              </a:rPr>
              <a:t>What Do </a:t>
            </a:r>
            <a:r>
              <a:rPr lang="en-US" sz="5400" b="1" i="1" dirty="0">
                <a:latin typeface="Amasis MT Pro Black" panose="02040A04050005020304" pitchFamily="18" charset="0"/>
              </a:rPr>
              <a:t>You</a:t>
            </a:r>
            <a:r>
              <a:rPr lang="en-US" sz="4800" dirty="0">
                <a:latin typeface="Amasis MT Pro Black" panose="02040A04050005020304" pitchFamily="18" charset="0"/>
              </a:rPr>
              <a:t> Want</a:t>
            </a:r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392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300C98-4D09-47F9-7A0A-81A21842E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latin typeface="Amasis MT Pro Black" panose="02040A04050005020304" pitchFamily="18" charset="0"/>
              </a:rPr>
              <a:t>Key Takeaways 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69761B-C168-CA4D-CB7E-AB2F488DC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872898"/>
            <a:ext cx="4929177" cy="3756501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masis MT Pro Black" panose="02040A04050005020304" pitchFamily="18" charset="0"/>
              </a:rPr>
              <a:t>Show me the money!</a:t>
            </a:r>
          </a:p>
          <a:p>
            <a:r>
              <a:rPr lang="en-US" sz="3600" dirty="0">
                <a:latin typeface="Amasis MT Pro Black" panose="02040A04050005020304" pitchFamily="18" charset="0"/>
              </a:rPr>
              <a:t>Calculate your worth</a:t>
            </a:r>
          </a:p>
          <a:p>
            <a:r>
              <a:rPr lang="en-US" sz="3600" dirty="0">
                <a:latin typeface="Amasis MT Pro Black" panose="02040A04050005020304" pitchFamily="18" charset="0"/>
              </a:rPr>
              <a:t>Have a solid contract in writing</a:t>
            </a:r>
          </a:p>
        </p:txBody>
      </p:sp>
      <p:pic>
        <p:nvPicPr>
          <p:cNvPr id="5" name="Picture 4" descr="A closeup of a key and a keyhole">
            <a:extLst>
              <a:ext uri="{FF2B5EF4-FFF2-40B4-BE49-F238E27FC236}">
                <a16:creationId xmlns:a16="http://schemas.microsoft.com/office/drawing/2014/main" id="{DEEF8124-6A51-530C-2D33-BB336B72C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49" r="1664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4434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9026D4-622E-5D45-4D2B-8ED1C649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300" y="2895600"/>
            <a:ext cx="5216900" cy="28583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115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Thank you…</a:t>
            </a:r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6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02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F7560-B98E-96CA-0CAE-1978D6720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295400"/>
            <a:ext cx="3549343" cy="4648200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Amasis MT Pro Black" panose="02040A04050005020304" pitchFamily="18" charset="0"/>
              </a:rPr>
              <a:t>Dr. Sok’s Sixteen Steps to Success in Sports Chiropractic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54EB081-0334-FB83-0AF1-7C52EBD220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201291"/>
              </p:ext>
            </p:extLst>
          </p:nvPr>
        </p:nvGraphicFramePr>
        <p:xfrm>
          <a:off x="3962400" y="304800"/>
          <a:ext cx="8077200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5481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5D9ED1-61BF-814B-CC3D-8C4C96B00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41" y="777240"/>
            <a:ext cx="8305800" cy="145405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Amasis MT Pro Black" panose="02040A04050005020304" pitchFamily="18" charset="0"/>
              </a:rPr>
              <a:t>The History of Getting Paid in Sports Chiropractic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F3C59-1D46-C317-6243-DBAF24052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045" y="3234253"/>
            <a:ext cx="4765949" cy="266767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8800" b="1" dirty="0">
                <a:solidFill>
                  <a:schemeClr val="tx2"/>
                </a:solidFill>
                <a:latin typeface="Amasis MT Pro Black" panose="02040A04050005020304" pitchFamily="18" charset="0"/>
              </a:rPr>
              <a:t>FREE!!!!</a:t>
            </a:r>
          </a:p>
        </p:txBody>
      </p: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2060" name="Freeform: Shape 2059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1" name="Freeform: Shape 2060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2" name="Freeform: Shape 2061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3" name="Freeform: Shape 2062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A Tribute to Dr BJ Palmer, the ...">
            <a:extLst>
              <a:ext uri="{FF2B5EF4-FFF2-40B4-BE49-F238E27FC236}">
                <a16:creationId xmlns:a16="http://schemas.microsoft.com/office/drawing/2014/main" id="{F240AFBD-D95B-4F2B-3EDF-6A51CB5B2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6060" y="1700784"/>
            <a:ext cx="3806895" cy="437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017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A5BEE7-D31D-1A8D-826C-849116BA8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 dirty="0"/>
              <a:t>It’s a Rumor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B93AE-C27C-724C-0B6D-7811E71C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600" dirty="0"/>
              <a:t>“Most DCs in the NFL provide chiropractic care for free because they like working in NFL” </a:t>
            </a:r>
          </a:p>
        </p:txBody>
      </p:sp>
      <p:sp>
        <p:nvSpPr>
          <p:cNvPr id="4" name="&quot;Not Allowed&quot; Symbol 3">
            <a:extLst>
              <a:ext uri="{FF2B5EF4-FFF2-40B4-BE49-F238E27FC236}">
                <a16:creationId xmlns:a16="http://schemas.microsoft.com/office/drawing/2014/main" id="{6ADCBAAA-E062-5A66-D7FB-40E587E96CE2}"/>
              </a:ext>
            </a:extLst>
          </p:cNvPr>
          <p:cNvSpPr/>
          <p:nvPr/>
        </p:nvSpPr>
        <p:spPr>
          <a:xfrm>
            <a:off x="381000" y="2209800"/>
            <a:ext cx="4017264" cy="3393948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C370740-08E9-028C-5F70-C695C8B4C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24" y="1188135"/>
            <a:ext cx="6420597" cy="500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896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ur Glass with red sand">
            <a:extLst>
              <a:ext uri="{FF2B5EF4-FFF2-40B4-BE49-F238E27FC236}">
                <a16:creationId xmlns:a16="http://schemas.microsoft.com/office/drawing/2014/main" id="{D7C8FDDB-EA5B-973B-A300-128EA0AE9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9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512D0F-3190-4C3E-8D9A-94DC99A8E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29540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13800" b="1" dirty="0">
                <a:latin typeface="+mj-lt"/>
              </a:rPr>
              <a:t>Time = Money</a:t>
            </a:r>
          </a:p>
        </p:txBody>
      </p:sp>
    </p:spTree>
    <p:extLst>
      <p:ext uri="{BB962C8B-B14F-4D97-AF65-F5344CB8AC3E}">
        <p14:creationId xmlns:p14="http://schemas.microsoft.com/office/powerpoint/2010/main" val="2810396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752849"/>
            <a:ext cx="4038600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3600" b="1" dirty="0">
                <a:latin typeface="Amasis MT Pro Black" panose="02040A04050005020304" pitchFamily="18" charset="0"/>
              </a:rPr>
              <a:t>Reimbursement Options</a:t>
            </a:r>
          </a:p>
        </p:txBody>
      </p:sp>
      <p:pic>
        <p:nvPicPr>
          <p:cNvPr id="4098" name="Picture 2" descr="Need Reimbursement?">
            <a:extLst>
              <a:ext uri="{FF2B5EF4-FFF2-40B4-BE49-F238E27FC236}">
                <a16:creationId xmlns:a16="http://schemas.microsoft.com/office/drawing/2014/main" id="{2A6EECB8-8285-EE33-50E6-AF6664D24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4" b="18110"/>
          <a:stretch/>
        </p:blipFill>
        <p:spPr bwMode="auto">
          <a:xfrm>
            <a:off x="20" y="10"/>
            <a:ext cx="12191980" cy="3105141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4223982" y="3581400"/>
            <a:ext cx="7968018" cy="24526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tx1"/>
                </a:solidFill>
                <a:latin typeface="Forte" panose="03060902040502070203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orte" panose="03060902040502070203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orte" panose="03060902040502070203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orte" panose="03060902040502070203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orte" panose="03060902040502070203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rte" panose="03060902040502070203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rte" panose="03060902040502070203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rte" panose="03060902040502070203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rte" panose="03060902040502070203" pitchFamily="66" charset="0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3200">
                <a:latin typeface="Amasis MT Pro Black" panose="02040A04050005020304" pitchFamily="18" charset="0"/>
              </a:rPr>
              <a:t>Contract / RFP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3200">
                <a:latin typeface="Amasis MT Pro Black" panose="02040A04050005020304" pitchFamily="18" charset="0"/>
              </a:rPr>
              <a:t>Retainer / Fee for the Season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3200">
                <a:latin typeface="Amasis MT Pro Black" panose="02040A04050005020304" pitchFamily="18" charset="0"/>
              </a:rPr>
              <a:t>Bill to the Team or University (self insured)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3200">
                <a:latin typeface="Amasis MT Pro Black" panose="02040A04050005020304" pitchFamily="18" charset="0"/>
              </a:rPr>
              <a:t>Bill to the Athlete’s Insurance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3200">
                <a:latin typeface="Amasis MT Pro Black" panose="02040A04050005020304" pitchFamily="18" charset="0"/>
              </a:rPr>
              <a:t>Bill the School’s / Team Insurance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3200">
                <a:latin typeface="Amasis MT Pro Black" panose="02040A04050005020304" pitchFamily="18" charset="0"/>
              </a:rPr>
              <a:t>Bill to the Worker’s Comp Insurance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3200">
                <a:latin typeface="Amasis MT Pro Black" panose="02040A04050005020304" pitchFamily="18" charset="0"/>
              </a:rPr>
              <a:t>Combinations work too!</a:t>
            </a:r>
          </a:p>
        </p:txBody>
      </p:sp>
      <p:sp>
        <p:nvSpPr>
          <p:cNvPr id="10244" name="AutoShape 5" descr="money"/>
          <p:cNvSpPr>
            <a:spLocks noChangeAspect="1" noChangeArrowheads="1"/>
          </p:cNvSpPr>
          <p:nvPr/>
        </p:nvSpPr>
        <p:spPr bwMode="auto">
          <a:xfrm>
            <a:off x="5948363" y="3281363"/>
            <a:ext cx="2968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orte" panose="03060902040502070203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orte" panose="03060902040502070203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orte" panose="03060902040502070203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orte" panose="03060902040502070203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orte" panose="03060902040502070203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rte" panose="03060902040502070203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rte" panose="03060902040502070203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rte" panose="03060902040502070203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rte" panose="03060902040502070203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0245" name="AutoShape 6" descr="money"/>
          <p:cNvSpPr>
            <a:spLocks noChangeAspect="1" noChangeArrowheads="1"/>
          </p:cNvSpPr>
          <p:nvPr/>
        </p:nvSpPr>
        <p:spPr bwMode="auto">
          <a:xfrm>
            <a:off x="5948363" y="3281363"/>
            <a:ext cx="2968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orte" panose="03060902040502070203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orte" panose="03060902040502070203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orte" panose="03060902040502070203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orte" panose="03060902040502070203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orte" panose="03060902040502070203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rte" panose="03060902040502070203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rte" panose="03060902040502070203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rte" panose="03060902040502070203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rte" panose="03060902040502070203" pitchFamily="66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636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6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6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6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6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6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66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CDC30D-50FB-983E-BFE7-B554C7684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Amasis MT Pro Black" panose="02040A04050005020304" pitchFamily="18" charset="0"/>
              </a:rPr>
              <a:t>But do not double dip…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28E356-37F6-E28C-5599-BA3B33ED9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356" y="950060"/>
            <a:ext cx="6408836" cy="480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72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BFCED-6419-4C09-9A1A-4112A9DDE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967266"/>
            <a:ext cx="4191000" cy="2547257"/>
          </a:xfrm>
          <a:noFill/>
        </p:spPr>
        <p:txBody>
          <a:bodyPr anchor="ctr">
            <a:normAutofit/>
          </a:bodyPr>
          <a:lstStyle/>
          <a:p>
            <a:r>
              <a:rPr lang="en-US" dirty="0">
                <a:latin typeface="Amasis MT Pro Black" panose="02040A04050005020304" pitchFamily="18" charset="0"/>
              </a:rPr>
              <a:t>What is your time worth?</a:t>
            </a:r>
          </a:p>
        </p:txBody>
      </p:sp>
      <p:pic>
        <p:nvPicPr>
          <p:cNvPr id="1026" name="Picture 2" descr="FEATURE: Time Is Money - Rife Magazine">
            <a:extLst>
              <a:ext uri="{FF2B5EF4-FFF2-40B4-BE49-F238E27FC236}">
                <a16:creationId xmlns:a16="http://schemas.microsoft.com/office/drawing/2014/main" id="{260AB1C3-E5F5-4766-9EAC-AB381ACF2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885073"/>
            <a:ext cx="6780700" cy="508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062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to Calculate Provisional Income (a.k.a. Combined Income) - Meld  Financial">
            <a:extLst>
              <a:ext uri="{FF2B5EF4-FFF2-40B4-BE49-F238E27FC236}">
                <a16:creationId xmlns:a16="http://schemas.microsoft.com/office/drawing/2014/main" id="{15B1DEEF-DBA0-409B-8E7D-5848E27CB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r="3361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A5631E-1B78-44C9-83C8-BC8EBB1D1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7200" b="1" dirty="0">
                <a:latin typeface="+mj-lt"/>
              </a:rPr>
              <a:t>Calculating What Your Time Is Worth</a:t>
            </a:r>
          </a:p>
        </p:txBody>
      </p:sp>
    </p:spTree>
    <p:extLst>
      <p:ext uri="{BB962C8B-B14F-4D97-AF65-F5344CB8AC3E}">
        <p14:creationId xmlns:p14="http://schemas.microsoft.com/office/powerpoint/2010/main" val="2433795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A Training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69A020"/>
      </a:accent3>
      <a:accent4>
        <a:srgbClr val="4E7817"/>
      </a:accent4>
      <a:accent5>
        <a:srgbClr val="CDB5DC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BD66894A9D87478CF12278D110A0A1" ma:contentTypeVersion="13" ma:contentTypeDescription="Create a new document." ma:contentTypeScope="" ma:versionID="99bd4ced0275da5f280734cf486602fc">
  <xsd:schema xmlns:xsd="http://www.w3.org/2001/XMLSchema" xmlns:xs="http://www.w3.org/2001/XMLSchema" xmlns:p="http://schemas.microsoft.com/office/2006/metadata/properties" xmlns:ns2="aa7ccf5c-fb6c-4c17-b05e-4058d0ae56ab" xmlns:ns3="b917b01c-dbd6-4d0d-a213-2e39040aa61a" targetNamespace="http://schemas.microsoft.com/office/2006/metadata/properties" ma:root="true" ma:fieldsID="2d936e72b4cb6343b3508ab1b4f0d790" ns2:_="" ns3:_="">
    <xsd:import namespace="aa7ccf5c-fb6c-4c17-b05e-4058d0ae56ab"/>
    <xsd:import namespace="b917b01c-dbd6-4d0d-a213-2e39040aa61a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7ccf5c-fb6c-4c17-b05e-4058d0ae56ab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80701673-9570-440d-8f91-b88e3f2a18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17b01c-dbd6-4d0d-a213-2e39040aa61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b37cdf62-b337-4b6b-b445-f7de5339c059}" ma:internalName="TaxCatchAll" ma:showField="CatchAllData" ma:web="b917b01c-dbd6-4d0d-a213-2e39040aa6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7ccf5c-fb6c-4c17-b05e-4058d0ae56ab">
      <Terms xmlns="http://schemas.microsoft.com/office/infopath/2007/PartnerControls"/>
    </lcf76f155ced4ddcb4097134ff3c332f>
    <TaxCatchAll xmlns="b917b01c-dbd6-4d0d-a213-2e39040aa61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A06575-1AC3-4E58-B3A3-BEE1AAA70A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7ccf5c-fb6c-4c17-b05e-4058d0ae56ab"/>
    <ds:schemaRef ds:uri="b917b01c-dbd6-4d0d-a213-2e39040aa6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0786C7-792E-4862-B5A3-A0AC1DF89016}">
  <ds:schemaRefs>
    <ds:schemaRef ds:uri="aa7ccf5c-fb6c-4c17-b05e-4058d0ae56ab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terms/"/>
    <ds:schemaRef ds:uri="b917b01c-dbd6-4d0d-a213-2e39040aa61a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4176A4C-CC96-41EC-B0E0-19B838F70A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6610</TotalTime>
  <Words>574</Words>
  <Application>Microsoft Office PowerPoint</Application>
  <PresentationFormat>Widescreen</PresentationFormat>
  <Paragraphs>125</Paragraphs>
  <Slides>24</Slides>
  <Notes>9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$how me the money!  Know your worth / the business side of sports chiropractic</vt:lpstr>
      <vt:lpstr>PowerPoint Presentation</vt:lpstr>
      <vt:lpstr>The History of Getting Paid in Sports Chiropractic</vt:lpstr>
      <vt:lpstr>It’s a Rumor </vt:lpstr>
      <vt:lpstr>Time = Money</vt:lpstr>
      <vt:lpstr>Reimbursement Options</vt:lpstr>
      <vt:lpstr>But do not double dip…</vt:lpstr>
      <vt:lpstr>What is your time worth?</vt:lpstr>
      <vt:lpstr>Calculating What Your Time Is Worth</vt:lpstr>
      <vt:lpstr>Example of What to Consider </vt:lpstr>
      <vt:lpstr>Reimbursement Rule #1</vt:lpstr>
      <vt:lpstr>Create a Fee Schedule </vt:lpstr>
      <vt:lpstr>Payment in Kind</vt:lpstr>
      <vt:lpstr>PowerPoint Presentation</vt:lpstr>
      <vt:lpstr>Contracts</vt:lpstr>
      <vt:lpstr>“No deal is better than a bad deal.”</vt:lpstr>
      <vt:lpstr>Some Items all Contracts Should Include:</vt:lpstr>
      <vt:lpstr>Should also include…</vt:lpstr>
      <vt:lpstr>As well as…</vt:lpstr>
      <vt:lpstr>PowerPoint Presentation</vt:lpstr>
      <vt:lpstr>At The End Of The Day,  What Do You Want</vt:lpstr>
      <vt:lpstr>Key Takeaways </vt:lpstr>
      <vt:lpstr>Thank you…</vt:lpstr>
      <vt:lpstr>Dr. Sok’s Sixteen Steps to Success in Sports Chiropractic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Taking Chiropractic to the Next Level</dc:title>
  <dc:creator>Dr. Alan Sokoloff, DACBSP</dc:creator>
  <cp:lastModifiedBy>Lisa Mills</cp:lastModifiedBy>
  <cp:revision>110</cp:revision>
  <dcterms:created xsi:type="dcterms:W3CDTF">2020-12-02T15:42:16Z</dcterms:created>
  <dcterms:modified xsi:type="dcterms:W3CDTF">2025-05-29T16:38:44Z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0x01010038BD66894A9D87478CF12278D110A0A1</vt:lpwstr>
  </property>
  <property fmtid="{D5CDD505-2E9C-101B-9397-08002B2CF9AE}" pid="3" name="MediaServiceImageTags">
    <vt:lpwstr/>
  </property>
</Properties>
</file>